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modernComment_106_A31252FD.xml" ContentType="application/vnd.ms-powerpoint.comment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3"/>
  </p:notesMasterIdLst>
  <p:sldIdLst>
    <p:sldId id="262" r:id="rId2"/>
  </p:sldIdLst>
  <p:sldSz cx="43891200" cy="32918400"/>
  <p:notesSz cx="9144000" cy="6858000"/>
  <p:defaultTextStyle>
    <a:defPPr>
      <a:defRPr lang="en-US"/>
    </a:defPPr>
    <a:lvl1pPr marL="0" algn="l" defTabSz="3686861" rtl="0" eaLnBrk="1" latinLnBrk="0" hangingPunct="1">
      <a:defRPr sz="7258" kern="1200">
        <a:solidFill>
          <a:schemeClr val="tx1"/>
        </a:solidFill>
        <a:latin typeface="+mn-lt"/>
        <a:ea typeface="+mn-ea"/>
        <a:cs typeface="+mn-cs"/>
      </a:defRPr>
    </a:lvl1pPr>
    <a:lvl2pPr marL="1843430" algn="l" defTabSz="3686861" rtl="0" eaLnBrk="1" latinLnBrk="0" hangingPunct="1">
      <a:defRPr sz="7258" kern="1200">
        <a:solidFill>
          <a:schemeClr val="tx1"/>
        </a:solidFill>
        <a:latin typeface="+mn-lt"/>
        <a:ea typeface="+mn-ea"/>
        <a:cs typeface="+mn-cs"/>
      </a:defRPr>
    </a:lvl2pPr>
    <a:lvl3pPr marL="3686861" algn="l" defTabSz="3686861" rtl="0" eaLnBrk="1" latinLnBrk="0" hangingPunct="1">
      <a:defRPr sz="7258" kern="1200">
        <a:solidFill>
          <a:schemeClr val="tx1"/>
        </a:solidFill>
        <a:latin typeface="+mn-lt"/>
        <a:ea typeface="+mn-ea"/>
        <a:cs typeface="+mn-cs"/>
      </a:defRPr>
    </a:lvl3pPr>
    <a:lvl4pPr marL="5530291" algn="l" defTabSz="3686861" rtl="0" eaLnBrk="1" latinLnBrk="0" hangingPunct="1">
      <a:defRPr sz="7258" kern="1200">
        <a:solidFill>
          <a:schemeClr val="tx1"/>
        </a:solidFill>
        <a:latin typeface="+mn-lt"/>
        <a:ea typeface="+mn-ea"/>
        <a:cs typeface="+mn-cs"/>
      </a:defRPr>
    </a:lvl4pPr>
    <a:lvl5pPr marL="7373722" algn="l" defTabSz="3686861" rtl="0" eaLnBrk="1" latinLnBrk="0" hangingPunct="1">
      <a:defRPr sz="7258" kern="1200">
        <a:solidFill>
          <a:schemeClr val="tx1"/>
        </a:solidFill>
        <a:latin typeface="+mn-lt"/>
        <a:ea typeface="+mn-ea"/>
        <a:cs typeface="+mn-cs"/>
      </a:defRPr>
    </a:lvl5pPr>
    <a:lvl6pPr marL="9217152" algn="l" defTabSz="3686861" rtl="0" eaLnBrk="1" latinLnBrk="0" hangingPunct="1">
      <a:defRPr sz="7258" kern="1200">
        <a:solidFill>
          <a:schemeClr val="tx1"/>
        </a:solidFill>
        <a:latin typeface="+mn-lt"/>
        <a:ea typeface="+mn-ea"/>
        <a:cs typeface="+mn-cs"/>
      </a:defRPr>
    </a:lvl6pPr>
    <a:lvl7pPr marL="11060582" algn="l" defTabSz="3686861" rtl="0" eaLnBrk="1" latinLnBrk="0" hangingPunct="1">
      <a:defRPr sz="7258" kern="1200">
        <a:solidFill>
          <a:schemeClr val="tx1"/>
        </a:solidFill>
        <a:latin typeface="+mn-lt"/>
        <a:ea typeface="+mn-ea"/>
        <a:cs typeface="+mn-cs"/>
      </a:defRPr>
    </a:lvl7pPr>
    <a:lvl8pPr marL="12904013" algn="l" defTabSz="3686861" rtl="0" eaLnBrk="1" latinLnBrk="0" hangingPunct="1">
      <a:defRPr sz="7258" kern="1200">
        <a:solidFill>
          <a:schemeClr val="tx1"/>
        </a:solidFill>
        <a:latin typeface="+mn-lt"/>
        <a:ea typeface="+mn-ea"/>
        <a:cs typeface="+mn-cs"/>
      </a:defRPr>
    </a:lvl8pPr>
    <a:lvl9pPr marL="14747443" algn="l" defTabSz="3686861" rtl="0" eaLnBrk="1" latinLnBrk="0" hangingPunct="1">
      <a:defRPr sz="7258"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7512" userDrawn="1">
          <p15:clr>
            <a:srgbClr val="A4A3A4"/>
          </p15:clr>
        </p15:guide>
        <p15:guide id="2" pos="13824"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6A8411E-85E7-B910-D046-19F8DE749830}" name="Corrine Schwarting" initials="CS" userId="2lLxPeew9UHiHOox+1xX3UCWx7FiyU4c4x4px6F4X+g=" providerId="None"/>
  <p188:author id="{79133C32-0508-8460-515E-C9AE3D84B34A}" name="Lansing, Jeni E [KIN]" initials="JL" userId="S::jenil@iastate.edu::e5994bc0-8160-4c20-8f34-2ca47512c0fb" providerId="AD"/>
  <p188:author id="{0A6A0A84-B610-AF76-7267-3F96C1CA7B38}" name="Shania Kelly" initials="SK" userId="9a9eeb918a158a39" providerId="Windows Live"/>
  <p188:author id="{8BEBC3DE-8420-AB3B-F8B0-FB0461A38BB1}" name="Perkins, Seana L [KIN]" initials="PSL[" userId="S::perkinss@iastate.edu::ced0601f-aea7-4875-aac6-0937196ebdd4"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Office" lastIdx="11" clrIdx="0"/>
  <p:cmAuthor id="2" name="Microsoft Office User" initials="Office [2]" lastIdx="1" clrIdx="1"/>
  <p:cmAuthor id="3" name="Microsoft Office User" initials="Office [3]" lastIdx="1" clrIdx="2"/>
  <p:cmAuthor id="4" name="Microsoft Office User" initials="Office [4]" lastIdx="1" clrIdx="3"/>
  <p:cmAuthor id="5" name="Microsoft Office User" initials="Office [5]" lastIdx="1" clrIdx="4"/>
  <p:cmAuthor id="6" name="Microsoft Office User" initials="Office [6]" lastIdx="1" clrIdx="5"/>
  <p:cmAuthor id="7" name="Microsoft Office User" initials="Office [7]" lastIdx="1" clrIdx="6"/>
  <p:cmAuthor id="8" name="Microsoft Office User" initials="Office [8]" lastIdx="1" clrIdx="7"/>
  <p:cmAuthor id="9" name="Microsoft Office User" initials="Office [9]" lastIdx="1" clrIdx="8"/>
  <p:cmAuthor id="10" name="Microsoft Office User" initials="Office [10]" lastIdx="1" clrIdx="9"/>
  <p:cmAuthor id="11" name="Microsoft Office User" initials="Office [11]" lastIdx="1" clrIdx="10"/>
  <p:cmAuthor id="12" name="Maria Perez" initials="MP" lastIdx="1" clrIdx="11"/>
  <p:cmAuthor id="13" name="Laura Ellingson" initials="LE" lastIdx="1" clrIdx="12"/>
  <p:cmAuthor id="14" name="Laura Ellingson" initials="LE [2]" lastIdx="1" clrIdx="13"/>
  <p:cmAuthor id="15" name="Laura Ellingson" initials="LE [3]" lastIdx="1" clrIdx="14"/>
  <p:cmAuthor id="16" name="Laura Ellingson" initials="LE [4]" lastIdx="1" clrIdx="15"/>
  <p:cmAuthor id="17" name="Laura Ellingson" initials="LE [5]" lastIdx="1" clrIdx="16"/>
  <p:cmAuthor id="18" name="Laura Ellingson" initials="LE [6]" lastIdx="1" clrIdx="17"/>
  <p:cmAuthor id="19" name="Laura Ellingson" initials="LE [7]" lastIdx="1" clrIdx="18"/>
  <p:cmAuthor id="20" name="Laura Ellingson" initials="LE [8]" lastIdx="1" clrIdx="19"/>
  <p:cmAuthor id="21" name="Perkins, Seana L [KIN]" initials="PSL[" lastIdx="3" clrIdx="20">
    <p:extLst>
      <p:ext uri="{19B8F6BF-5375-455C-9EA6-DF929625EA0E}">
        <p15:presenceInfo xmlns:p15="http://schemas.microsoft.com/office/powerpoint/2012/main" userId="S-1-5-21-1659004503-1450960922-1606980848-585878" providerId="AD"/>
      </p:ext>
    </p:extLst>
  </p:cmAuthor>
  <p:cmAuthor id="22" name="Perkins, Seana L [KIN]" initials="PSL[ [2]" lastIdx="11" clrIdx="21">
    <p:extLst>
      <p:ext uri="{19B8F6BF-5375-455C-9EA6-DF929625EA0E}">
        <p15:presenceInfo xmlns:p15="http://schemas.microsoft.com/office/powerpoint/2012/main" userId="S::perkinss@iastate.edu::ced0601f-aea7-4875-aac6-0937196ebdd4" providerId="AD"/>
      </p:ext>
    </p:extLst>
  </p:cmAuthor>
  <p:cmAuthor id="23" name="Meyer, Jacob [KIN]" initials="MJ[" lastIdx="1" clrIdx="22">
    <p:extLst>
      <p:ext uri="{19B8F6BF-5375-455C-9EA6-DF929625EA0E}">
        <p15:presenceInfo xmlns:p15="http://schemas.microsoft.com/office/powerpoint/2012/main" userId="S::jdmeyer3@iastate.edu::f3b5587f-1add-4991-a8d2-c648e45a6d6d" providerId="AD"/>
      </p:ext>
    </p:extLst>
  </p:cmAuthor>
  <p:cmAuthor id="24" name="Microsoft Office User" initials="MOU" lastIdx="1" clrIdx="23">
    <p:extLst>
      <p:ext uri="{19B8F6BF-5375-455C-9EA6-DF929625EA0E}">
        <p15:presenceInfo xmlns:p15="http://schemas.microsoft.com/office/powerpoint/2012/main" userId="Microsoft Office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80000"/>
    <a:srgbClr val="FF0000"/>
    <a:srgbClr val="FDC82F"/>
    <a:srgbClr val="FEC83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9312939-4E9A-49AB-9C0D-5FF4230CB312}" v="176" dt="2024-08-20T14:08:40.407"/>
    <p1510:client id="{A54E776F-F7E1-45EF-8D64-DEB3FEDFDDBF}" v="805" dt="2024-08-20T13:31:04.36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18" d="100"/>
          <a:sy n="18" d="100"/>
        </p:scale>
        <p:origin x="780" y="-864"/>
      </p:cViewPr>
      <p:guideLst>
        <p:guide orient="horz" pos="7512"/>
        <p:guide pos="1382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11" Type="http://schemas.microsoft.com/office/2018/10/relationships/authors" Target="authors.xml"/><Relationship Id="rId5" Type="http://schemas.openxmlformats.org/officeDocument/2006/relationships/presProps" Target="presProps.xml"/><Relationship Id="rId10" Type="http://schemas.microsoft.com/office/2015/10/relationships/revisionInfo" Target="revisionInfo.xml"/><Relationship Id="rId4" Type="http://schemas.openxmlformats.org/officeDocument/2006/relationships/commentAuthors" Target="commentAuthors.xml"/><Relationship Id="rId9"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rrine Schwarting" userId="2lLxPeew9UHiHOox+1xX3UCWx7FiyU4c4x4px6F4X+g=" providerId="None" clId="Web-{85DCF9BA-AE13-4E99-A32C-F68FAA30BE93}"/>
    <pc:docChg chg="modSld">
      <pc:chgData name="Corrine Schwarting" userId="2lLxPeew9UHiHOox+1xX3UCWx7FiyU4c4x4px6F4X+g=" providerId="None" clId="Web-{85DCF9BA-AE13-4E99-A32C-F68FAA30BE93}" dt="2024-07-15T15:43:28.404" v="1015" actId="1076"/>
      <pc:docMkLst>
        <pc:docMk/>
      </pc:docMkLst>
      <pc:sldChg chg="addSp delSp modSp modCm">
        <pc:chgData name="Corrine Schwarting" userId="2lLxPeew9UHiHOox+1xX3UCWx7FiyU4c4x4px6F4X+g=" providerId="None" clId="Web-{85DCF9BA-AE13-4E99-A32C-F68FAA30BE93}" dt="2024-07-15T15:43:28.404" v="1015" actId="1076"/>
        <pc:sldMkLst>
          <pc:docMk/>
          <pc:sldMk cId="2735887101" sldId="262"/>
        </pc:sldMkLst>
        <pc:spChg chg="mod">
          <ac:chgData name="Corrine Schwarting" userId="2lLxPeew9UHiHOox+1xX3UCWx7FiyU4c4x4px6F4X+g=" providerId="None" clId="Web-{85DCF9BA-AE13-4E99-A32C-F68FAA30BE93}" dt="2024-07-15T15:19:18.021" v="960" actId="20577"/>
          <ac:spMkLst>
            <pc:docMk/>
            <pc:sldMk cId="2735887101" sldId="262"/>
            <ac:spMk id="2" creationId="{00000000-0000-0000-0000-000000000000}"/>
          </ac:spMkLst>
        </pc:spChg>
        <pc:spChg chg="mod">
          <ac:chgData name="Corrine Schwarting" userId="2lLxPeew9UHiHOox+1xX3UCWx7FiyU4c4x4px6F4X+g=" providerId="None" clId="Web-{85DCF9BA-AE13-4E99-A32C-F68FAA30BE93}" dt="2024-07-15T15:11:34.769" v="444" actId="1076"/>
          <ac:spMkLst>
            <pc:docMk/>
            <pc:sldMk cId="2735887101" sldId="262"/>
            <ac:spMk id="13" creationId="{00000000-0000-0000-0000-000000000000}"/>
          </ac:spMkLst>
        </pc:spChg>
        <pc:spChg chg="mod">
          <ac:chgData name="Corrine Schwarting" userId="2lLxPeew9UHiHOox+1xX3UCWx7FiyU4c4x4px6F4X+g=" providerId="None" clId="Web-{85DCF9BA-AE13-4E99-A32C-F68FAA30BE93}" dt="2024-07-15T15:42:15.230" v="983" actId="1076"/>
          <ac:spMkLst>
            <pc:docMk/>
            <pc:sldMk cId="2735887101" sldId="262"/>
            <ac:spMk id="24" creationId="{31DED0BF-03F5-B843-10CE-26B0A585CF3E}"/>
          </ac:spMkLst>
        </pc:spChg>
        <pc:spChg chg="del mod">
          <ac:chgData name="Corrine Schwarting" userId="2lLxPeew9UHiHOox+1xX3UCWx7FiyU4c4x4px6F4X+g=" providerId="None" clId="Web-{85DCF9BA-AE13-4E99-A32C-F68FAA30BE93}" dt="2024-07-15T15:41:54.932" v="974"/>
          <ac:spMkLst>
            <pc:docMk/>
            <pc:sldMk cId="2735887101" sldId="262"/>
            <ac:spMk id="31" creationId="{3719FFD6-6070-5143-9680-83F327F0F222}"/>
          </ac:spMkLst>
        </pc:spChg>
        <pc:spChg chg="del mod">
          <ac:chgData name="Corrine Schwarting" userId="2lLxPeew9UHiHOox+1xX3UCWx7FiyU4c4x4px6F4X+g=" providerId="None" clId="Web-{85DCF9BA-AE13-4E99-A32C-F68FAA30BE93}" dt="2024-07-15T15:42:06.323" v="979"/>
          <ac:spMkLst>
            <pc:docMk/>
            <pc:sldMk cId="2735887101" sldId="262"/>
            <ac:spMk id="34" creationId="{6AA2817E-65E4-5500-758A-B405BEAB6F58}"/>
          </ac:spMkLst>
        </pc:spChg>
        <pc:spChg chg="mod">
          <ac:chgData name="Corrine Schwarting" userId="2lLxPeew9UHiHOox+1xX3UCWx7FiyU4c4x4px6F4X+g=" providerId="None" clId="Web-{85DCF9BA-AE13-4E99-A32C-F68FAA30BE93}" dt="2024-07-15T15:43:28.404" v="1015" actId="1076"/>
          <ac:spMkLst>
            <pc:docMk/>
            <pc:sldMk cId="2735887101" sldId="262"/>
            <ac:spMk id="40" creationId="{4660524A-9E36-C2A5-DE2F-16FFFB42DBB0}"/>
          </ac:spMkLst>
        </pc:spChg>
        <pc:spChg chg="mod">
          <ac:chgData name="Corrine Schwarting" userId="2lLxPeew9UHiHOox+1xX3UCWx7FiyU4c4x4px6F4X+g=" providerId="None" clId="Web-{85DCF9BA-AE13-4E99-A32C-F68FAA30BE93}" dt="2024-07-15T15:19:06.848" v="958" actId="14100"/>
          <ac:spMkLst>
            <pc:docMk/>
            <pc:sldMk cId="2735887101" sldId="262"/>
            <ac:spMk id="44" creationId="{00000000-0000-0000-0000-000000000000}"/>
          </ac:spMkLst>
        </pc:spChg>
        <pc:spChg chg="mod">
          <ac:chgData name="Corrine Schwarting" userId="2lLxPeew9UHiHOox+1xX3UCWx7FiyU4c4x4px6F4X+g=" providerId="None" clId="Web-{85DCF9BA-AE13-4E99-A32C-F68FAA30BE93}" dt="2024-07-15T15:17:03.980" v="883" actId="14100"/>
          <ac:spMkLst>
            <pc:docMk/>
            <pc:sldMk cId="2735887101" sldId="262"/>
            <ac:spMk id="45" creationId="{00000000-0000-0000-0000-000000000000}"/>
          </ac:spMkLst>
        </pc:spChg>
        <pc:spChg chg="mod">
          <ac:chgData name="Corrine Schwarting" userId="2lLxPeew9UHiHOox+1xX3UCWx7FiyU4c4x4px6F4X+g=" providerId="None" clId="Web-{85DCF9BA-AE13-4E99-A32C-F68FAA30BE93}" dt="2024-07-15T15:16:58.245" v="882" actId="1076"/>
          <ac:spMkLst>
            <pc:docMk/>
            <pc:sldMk cId="2735887101" sldId="262"/>
            <ac:spMk id="46" creationId="{00000000-0000-0000-0000-000000000000}"/>
          </ac:spMkLst>
        </pc:spChg>
        <pc:spChg chg="mod">
          <ac:chgData name="Corrine Schwarting" userId="2lLxPeew9UHiHOox+1xX3UCWx7FiyU4c4x4px6F4X+g=" providerId="None" clId="Web-{85DCF9BA-AE13-4E99-A32C-F68FAA30BE93}" dt="2024-07-15T15:11:21.486" v="441" actId="1076"/>
          <ac:spMkLst>
            <pc:docMk/>
            <pc:sldMk cId="2735887101" sldId="262"/>
            <ac:spMk id="47" creationId="{258C8FF1-BCB3-9241-A769-26D1A405FAC9}"/>
          </ac:spMkLst>
        </pc:spChg>
        <pc:spChg chg="mod">
          <ac:chgData name="Corrine Schwarting" userId="2lLxPeew9UHiHOox+1xX3UCWx7FiyU4c4x4px6F4X+g=" providerId="None" clId="Web-{85DCF9BA-AE13-4E99-A32C-F68FAA30BE93}" dt="2024-07-15T15:17:14.246" v="886" actId="14100"/>
          <ac:spMkLst>
            <pc:docMk/>
            <pc:sldMk cId="2735887101" sldId="262"/>
            <ac:spMk id="51" creationId="{42D892ED-5DCF-3052-C977-0717853A72CF}"/>
          </ac:spMkLst>
        </pc:spChg>
        <pc:spChg chg="mod">
          <ac:chgData name="Corrine Schwarting" userId="2lLxPeew9UHiHOox+1xX3UCWx7FiyU4c4x4px6F4X+g=" providerId="None" clId="Web-{85DCF9BA-AE13-4E99-A32C-F68FAA30BE93}" dt="2024-07-15T15:16:48.729" v="880" actId="1076"/>
          <ac:spMkLst>
            <pc:docMk/>
            <pc:sldMk cId="2735887101" sldId="262"/>
            <ac:spMk id="52" creationId="{D2AF8539-3325-6448-2B1C-34149B61BE10}"/>
          </ac:spMkLst>
        </pc:spChg>
        <pc:spChg chg="mod">
          <ac:chgData name="Corrine Schwarting" userId="2lLxPeew9UHiHOox+1xX3UCWx7FiyU4c4x4px6F4X+g=" providerId="None" clId="Web-{85DCF9BA-AE13-4E99-A32C-F68FAA30BE93}" dt="2024-07-15T15:43:15.279" v="1014" actId="20577"/>
          <ac:spMkLst>
            <pc:docMk/>
            <pc:sldMk cId="2735887101" sldId="262"/>
            <ac:spMk id="58" creationId="{CEC0BB56-925A-69D3-4BCB-860E852D979F}"/>
          </ac:spMkLst>
        </pc:spChg>
        <pc:picChg chg="del mod">
          <ac:chgData name="Corrine Schwarting" userId="2lLxPeew9UHiHOox+1xX3UCWx7FiyU4c4x4px6F4X+g=" providerId="None" clId="Web-{85DCF9BA-AE13-4E99-A32C-F68FAA30BE93}" dt="2024-07-15T15:42:08.214" v="981"/>
          <ac:picMkLst>
            <pc:docMk/>
            <pc:sldMk cId="2735887101" sldId="262"/>
            <ac:picMk id="5" creationId="{EB9A2626-2E6B-CBCE-6DDD-BAD8ED3A63E2}"/>
          </ac:picMkLst>
        </pc:picChg>
        <pc:picChg chg="del">
          <ac:chgData name="Corrine Schwarting" userId="2lLxPeew9UHiHOox+1xX3UCWx7FiyU4c4x4px6F4X+g=" providerId="None" clId="Web-{85DCF9BA-AE13-4E99-A32C-F68FAA30BE93}" dt="2024-07-15T15:42:10.901" v="982"/>
          <ac:picMkLst>
            <pc:docMk/>
            <pc:sldMk cId="2735887101" sldId="262"/>
            <ac:picMk id="7" creationId="{9699B9EE-0578-CB2A-9021-510344F91070}"/>
          </ac:picMkLst>
        </pc:picChg>
        <pc:picChg chg="del mod">
          <ac:chgData name="Corrine Schwarting" userId="2lLxPeew9UHiHOox+1xX3UCWx7FiyU4c4x4px6F4X+g=" providerId="None" clId="Web-{85DCF9BA-AE13-4E99-A32C-F68FAA30BE93}" dt="2024-07-15T15:41:51.510" v="972"/>
          <ac:picMkLst>
            <pc:docMk/>
            <pc:sldMk cId="2735887101" sldId="262"/>
            <ac:picMk id="12" creationId="{17A2C0F8-B778-D3B3-7C70-6DC529942FAE}"/>
          </ac:picMkLst>
        </pc:picChg>
        <pc:picChg chg="del">
          <ac:chgData name="Corrine Schwarting" userId="2lLxPeew9UHiHOox+1xX3UCWx7FiyU4c4x4px6F4X+g=" providerId="None" clId="Web-{85DCF9BA-AE13-4E99-A32C-F68FAA30BE93}" dt="2024-07-15T15:41:56.885" v="975"/>
          <ac:picMkLst>
            <pc:docMk/>
            <pc:sldMk cId="2735887101" sldId="262"/>
            <ac:picMk id="15" creationId="{1968B161-5B0A-8FDE-F42B-67BFBBBDC020}"/>
          </ac:picMkLst>
        </pc:picChg>
        <pc:picChg chg="mod">
          <ac:chgData name="Corrine Schwarting" userId="2lLxPeew9UHiHOox+1xX3UCWx7FiyU4c4x4px6F4X+g=" providerId="None" clId="Web-{85DCF9BA-AE13-4E99-A32C-F68FAA30BE93}" dt="2024-07-15T15:42:20.917" v="986" actId="1076"/>
          <ac:picMkLst>
            <pc:docMk/>
            <pc:sldMk cId="2735887101" sldId="262"/>
            <ac:picMk id="17" creationId="{B55202DA-3931-1675-039F-47364DEC3C06}"/>
          </ac:picMkLst>
        </pc:picChg>
        <pc:picChg chg="mod">
          <ac:chgData name="Corrine Schwarting" userId="2lLxPeew9UHiHOox+1xX3UCWx7FiyU4c4x4px6F4X+g=" providerId="None" clId="Web-{85DCF9BA-AE13-4E99-A32C-F68FAA30BE93}" dt="2024-07-15T15:42:18.527" v="985" actId="1076"/>
          <ac:picMkLst>
            <pc:docMk/>
            <pc:sldMk cId="2735887101" sldId="262"/>
            <ac:picMk id="23" creationId="{55220FC1-EFAA-0F14-699C-DA51F44A6C80}"/>
          </ac:picMkLst>
        </pc:picChg>
        <pc:picChg chg="mod">
          <ac:chgData name="Corrine Schwarting" userId="2lLxPeew9UHiHOox+1xX3UCWx7FiyU4c4x4px6F4X+g=" providerId="None" clId="Web-{85DCF9BA-AE13-4E99-A32C-F68FAA30BE93}" dt="2024-07-15T15:42:23.355" v="987" actId="1076"/>
          <ac:picMkLst>
            <pc:docMk/>
            <pc:sldMk cId="2735887101" sldId="262"/>
            <ac:picMk id="28" creationId="{EDD781A0-93FA-4208-174D-3292983D814F}"/>
          </ac:picMkLst>
        </pc:picChg>
        <pc:picChg chg="del mod">
          <ac:chgData name="Corrine Schwarting" userId="2lLxPeew9UHiHOox+1xX3UCWx7FiyU4c4x4px6F4X+g=" providerId="None" clId="Web-{85DCF9BA-AE13-4E99-A32C-F68FAA30BE93}" dt="2024-07-15T15:42:02.792" v="977"/>
          <ac:picMkLst>
            <pc:docMk/>
            <pc:sldMk cId="2735887101" sldId="262"/>
            <ac:picMk id="41" creationId="{12E351E9-E511-6758-3028-71BC0CAA1BDB}"/>
          </ac:picMkLst>
        </pc:picChg>
        <pc:picChg chg="add del mod">
          <ac:chgData name="Corrine Schwarting" userId="2lLxPeew9UHiHOox+1xX3UCWx7FiyU4c4x4px6F4X+g=" providerId="None" clId="Web-{85DCF9BA-AE13-4E99-A32C-F68FAA30BE93}" dt="2024-07-15T15:41:42.791" v="967" actId="1076"/>
          <ac:picMkLst>
            <pc:docMk/>
            <pc:sldMk cId="2735887101" sldId="262"/>
            <ac:picMk id="42" creationId="{59B36623-91A9-47D4-F4C7-CFEE9DE2CCCC}"/>
          </ac:picMkLst>
        </pc:picChg>
        <pc:picChg chg="del">
          <ac:chgData name="Corrine Schwarting" userId="2lLxPeew9UHiHOox+1xX3UCWx7FiyU4c4x4px6F4X+g=" providerId="None" clId="Web-{85DCF9BA-AE13-4E99-A32C-F68FAA30BE93}" dt="2024-07-15T15:42:59.825" v="993"/>
          <ac:picMkLst>
            <pc:docMk/>
            <pc:sldMk cId="2735887101" sldId="262"/>
            <ac:picMk id="43" creationId="{44439DD7-BBF6-3A1F-871D-351AA72E1DBD}"/>
          </ac:picMkLst>
        </pc:picChg>
        <pc:picChg chg="del mod">
          <ac:chgData name="Corrine Schwarting" userId="2lLxPeew9UHiHOox+1xX3UCWx7FiyU4c4x4px6F4X+g=" providerId="None" clId="Web-{85DCF9BA-AE13-4E99-A32C-F68FAA30BE93}" dt="2024-07-15T15:42:25.355" v="988"/>
          <ac:picMkLst>
            <pc:docMk/>
            <pc:sldMk cId="2735887101" sldId="262"/>
            <ac:picMk id="50" creationId="{5EEA790A-8E0C-E027-582B-8A24B233C64A}"/>
          </ac:picMkLst>
        </pc:picChg>
        <pc:picChg chg="del">
          <ac:chgData name="Corrine Schwarting" userId="2lLxPeew9UHiHOox+1xX3UCWx7FiyU4c4x4px6F4X+g=" providerId="None" clId="Web-{85DCF9BA-AE13-4E99-A32C-F68FAA30BE93}" dt="2024-07-15T15:42:45.200" v="989"/>
          <ac:picMkLst>
            <pc:docMk/>
            <pc:sldMk cId="2735887101" sldId="262"/>
            <ac:picMk id="53" creationId="{7ED9ECBE-8CCA-9AE5-975E-634D2736B468}"/>
          </ac:picMkLst>
        </pc:picChg>
        <pc:picChg chg="add del">
          <ac:chgData name="Corrine Schwarting" userId="2lLxPeew9UHiHOox+1xX3UCWx7FiyU4c4x4px6F4X+g=" providerId="None" clId="Web-{85DCF9BA-AE13-4E99-A32C-F68FAA30BE93}" dt="2024-07-15T15:42:57.934" v="992"/>
          <ac:picMkLst>
            <pc:docMk/>
            <pc:sldMk cId="2735887101" sldId="262"/>
            <ac:picMk id="57" creationId="{4C40530D-2857-53AF-BF9D-8C05DEE3FB7D}"/>
          </ac:picMkLst>
        </pc:picChg>
        <pc:picChg chg="del">
          <ac:chgData name="Corrine Schwarting" userId="2lLxPeew9UHiHOox+1xX3UCWx7FiyU4c4x4px6F4X+g=" providerId="None" clId="Web-{85DCF9BA-AE13-4E99-A32C-F68FAA30BE93}" dt="2024-07-15T15:41:32.994" v="962"/>
          <ac:picMkLst>
            <pc:docMk/>
            <pc:sldMk cId="2735887101" sldId="262"/>
            <ac:picMk id="59" creationId="{192477A7-A7B4-962D-E514-1E876D77B0C6}"/>
          </ac:picMkLst>
        </pc:picChg>
        <pc:picChg chg="del">
          <ac:chgData name="Corrine Schwarting" userId="2lLxPeew9UHiHOox+1xX3UCWx7FiyU4c4x4px6F4X+g=" providerId="None" clId="Web-{85DCF9BA-AE13-4E99-A32C-F68FAA30BE93}" dt="2024-07-15T15:41:31.869" v="961"/>
          <ac:picMkLst>
            <pc:docMk/>
            <pc:sldMk cId="2735887101" sldId="262"/>
            <ac:picMk id="61" creationId="{717C7E79-8298-80DC-2FEE-032A4BF32CF0}"/>
          </ac:picMkLst>
        </pc:picChg>
        <pc:picChg chg="del">
          <ac:chgData name="Corrine Schwarting" userId="2lLxPeew9UHiHOox+1xX3UCWx7FiyU4c4x4px6F4X+g=" providerId="None" clId="Web-{85DCF9BA-AE13-4E99-A32C-F68FAA30BE93}" dt="2024-07-15T15:41:47.307" v="970"/>
          <ac:picMkLst>
            <pc:docMk/>
            <pc:sldMk cId="2735887101" sldId="262"/>
            <ac:picMk id="14340" creationId="{8F014060-1BFB-866F-72F4-F5ACE5A62A95}"/>
          </ac:picMkLst>
        </pc:picChg>
        <pc:extLst>
          <p:ext xmlns:p="http://schemas.openxmlformats.org/presentationml/2006/main" uri="{D6D511B9-2390-475A-947B-AFAB55BFBCF1}">
            <pc226:cmChg xmlns:pc226="http://schemas.microsoft.com/office/powerpoint/2022/06/main/command" chg="mod">
              <pc226:chgData name="Corrine Schwarting" userId="2lLxPeew9UHiHOox+1xX3UCWx7FiyU4c4x4px6F4X+g=" providerId="None" clId="Web-{85DCF9BA-AE13-4E99-A32C-F68FAA30BE93}" dt="2024-07-15T15:16:39.213" v="878" actId="20577"/>
              <pc2:cmMkLst xmlns:pc2="http://schemas.microsoft.com/office/powerpoint/2019/9/main/command">
                <pc:docMk/>
                <pc:sldMk cId="2735887101" sldId="262"/>
                <pc2:cmMk id="{3314AE38-B1BB-4D2F-8078-3B22CAD1DCAD}"/>
              </pc2:cmMkLst>
            </pc226:cmChg>
          </p:ext>
        </pc:extLst>
      </pc:sldChg>
    </pc:docChg>
  </pc:docChgLst>
  <pc:docChgLst>
    <pc:chgData name="Shania Kelly" userId="62QNvXDb++HwP8M/c7yIsK7JicglFpT9FQ2J3OOurkA=" providerId="None" clId="Web-{92BAF730-49B6-4BCF-865B-E7334CCDC8AF}"/>
    <pc:docChg chg="modSld">
      <pc:chgData name="Shania Kelly" userId="62QNvXDb++HwP8M/c7yIsK7JicglFpT9FQ2J3OOurkA=" providerId="None" clId="Web-{92BAF730-49B6-4BCF-865B-E7334CCDC8AF}" dt="2024-07-15T20:18:26.080" v="3" actId="20577"/>
      <pc:docMkLst>
        <pc:docMk/>
      </pc:docMkLst>
      <pc:sldChg chg="modSp">
        <pc:chgData name="Shania Kelly" userId="62QNvXDb++HwP8M/c7yIsK7JicglFpT9FQ2J3OOurkA=" providerId="None" clId="Web-{92BAF730-49B6-4BCF-865B-E7334CCDC8AF}" dt="2024-07-15T20:18:26.080" v="3" actId="20577"/>
        <pc:sldMkLst>
          <pc:docMk/>
          <pc:sldMk cId="2735887101" sldId="262"/>
        </pc:sldMkLst>
        <pc:spChg chg="mod">
          <ac:chgData name="Shania Kelly" userId="62QNvXDb++HwP8M/c7yIsK7JicglFpT9FQ2J3OOurkA=" providerId="None" clId="Web-{92BAF730-49B6-4BCF-865B-E7334CCDC8AF}" dt="2024-07-15T20:18:26.080" v="3" actId="20577"/>
          <ac:spMkLst>
            <pc:docMk/>
            <pc:sldMk cId="2735887101" sldId="262"/>
            <ac:spMk id="2" creationId="{00000000-0000-0000-0000-000000000000}"/>
          </ac:spMkLst>
        </pc:spChg>
      </pc:sldChg>
    </pc:docChg>
  </pc:docChgLst>
  <pc:docChgLst>
    <pc:chgData name="Corrine Schwarting" userId="2lLxPeew9UHiHOox+1xX3UCWx7FiyU4c4x4px6F4X+g=" providerId="None" clId="Web-{43BF1994-B3F7-46E0-A371-D00EAC860A20}"/>
    <pc:docChg chg="modSld">
      <pc:chgData name="Corrine Schwarting" userId="2lLxPeew9UHiHOox+1xX3UCWx7FiyU4c4x4px6F4X+g=" providerId="None" clId="Web-{43BF1994-B3F7-46E0-A371-D00EAC860A20}" dt="2024-07-18T16:58:58.462" v="945" actId="14100"/>
      <pc:docMkLst>
        <pc:docMk/>
      </pc:docMkLst>
      <pc:sldChg chg="addSp delSp modSp">
        <pc:chgData name="Corrine Schwarting" userId="2lLxPeew9UHiHOox+1xX3UCWx7FiyU4c4x4px6F4X+g=" providerId="None" clId="Web-{43BF1994-B3F7-46E0-A371-D00EAC860A20}" dt="2024-07-18T16:58:58.462" v="945" actId="14100"/>
        <pc:sldMkLst>
          <pc:docMk/>
          <pc:sldMk cId="2735887101" sldId="262"/>
        </pc:sldMkLst>
        <pc:spChg chg="add mod">
          <ac:chgData name="Corrine Schwarting" userId="2lLxPeew9UHiHOox+1xX3UCWx7FiyU4c4x4px6F4X+g=" providerId="None" clId="Web-{43BF1994-B3F7-46E0-A371-D00EAC860A20}" dt="2024-07-18T16:55:28.767" v="764" actId="14100"/>
          <ac:spMkLst>
            <pc:docMk/>
            <pc:sldMk cId="2735887101" sldId="262"/>
            <ac:spMk id="2" creationId="{5BDA2B1E-2A03-B5D1-69E0-38E46A6145CC}"/>
          </ac:spMkLst>
        </pc:spChg>
        <pc:spChg chg="mod">
          <ac:chgData name="Corrine Schwarting" userId="2lLxPeew9UHiHOox+1xX3UCWx7FiyU4c4x4px6F4X+g=" providerId="None" clId="Web-{43BF1994-B3F7-46E0-A371-D00EAC860A20}" dt="2024-07-18T16:35:34.676" v="338" actId="20577"/>
          <ac:spMkLst>
            <pc:docMk/>
            <pc:sldMk cId="2735887101" sldId="262"/>
            <ac:spMk id="5" creationId="{1E9AA9DD-0975-401A-525A-A74EDBEC112D}"/>
          </ac:spMkLst>
        </pc:spChg>
        <pc:spChg chg="mod">
          <ac:chgData name="Corrine Schwarting" userId="2lLxPeew9UHiHOox+1xX3UCWx7FiyU4c4x4px6F4X+g=" providerId="None" clId="Web-{43BF1994-B3F7-46E0-A371-D00EAC860A20}" dt="2024-07-18T16:52:11.228" v="711" actId="14100"/>
          <ac:spMkLst>
            <pc:docMk/>
            <pc:sldMk cId="2735887101" sldId="262"/>
            <ac:spMk id="12" creationId="{CBC58F57-3B83-33FA-7D74-8CCD72D37686}"/>
          </ac:spMkLst>
        </pc:spChg>
        <pc:spChg chg="mod">
          <ac:chgData name="Corrine Schwarting" userId="2lLxPeew9UHiHOox+1xX3UCWx7FiyU4c4x4px6F4X+g=" providerId="None" clId="Web-{43BF1994-B3F7-46E0-A371-D00EAC860A20}" dt="2024-07-18T16:41:33.908" v="426" actId="20577"/>
          <ac:spMkLst>
            <pc:docMk/>
            <pc:sldMk cId="2735887101" sldId="262"/>
            <ac:spMk id="14" creationId="{A5AC9029-BBE7-AAD8-218F-46EAB9D4BF9D}"/>
          </ac:spMkLst>
        </pc:spChg>
        <pc:spChg chg="mod">
          <ac:chgData name="Corrine Schwarting" userId="2lLxPeew9UHiHOox+1xX3UCWx7FiyU4c4x4px6F4X+g=" providerId="None" clId="Web-{43BF1994-B3F7-46E0-A371-D00EAC860A20}" dt="2024-07-18T16:57:24.209" v="782" actId="1076"/>
          <ac:spMkLst>
            <pc:docMk/>
            <pc:sldMk cId="2735887101" sldId="262"/>
            <ac:spMk id="17" creationId="{AA61917C-85C6-6745-EE81-B6D437AABE99}"/>
          </ac:spMkLst>
        </pc:spChg>
        <pc:spChg chg="add del mod">
          <ac:chgData name="Corrine Schwarting" userId="2lLxPeew9UHiHOox+1xX3UCWx7FiyU4c4x4px6F4X+g=" providerId="None" clId="Web-{43BF1994-B3F7-46E0-A371-D00EAC860A20}" dt="2024-07-18T16:40:19.108" v="394"/>
          <ac:spMkLst>
            <pc:docMk/>
            <pc:sldMk cId="2735887101" sldId="262"/>
            <ac:spMk id="18" creationId="{7489565C-FD1F-C935-4C17-40D5B1A02EAE}"/>
          </ac:spMkLst>
        </pc:spChg>
        <pc:spChg chg="add mod">
          <ac:chgData name="Corrine Schwarting" userId="2lLxPeew9UHiHOox+1xX3UCWx7FiyU4c4x4px6F4X+g=" providerId="None" clId="Web-{43BF1994-B3F7-46E0-A371-D00EAC860A20}" dt="2024-07-18T16:55:54.221" v="770" actId="1076"/>
          <ac:spMkLst>
            <pc:docMk/>
            <pc:sldMk cId="2735887101" sldId="262"/>
            <ac:spMk id="21" creationId="{EEAFE1EF-353F-BFBA-55C9-4BEDEB0DDEA6}"/>
          </ac:spMkLst>
        </pc:spChg>
        <pc:spChg chg="add mod">
          <ac:chgData name="Corrine Schwarting" userId="2lLxPeew9UHiHOox+1xX3UCWx7FiyU4c4x4px6F4X+g=" providerId="None" clId="Web-{43BF1994-B3F7-46E0-A371-D00EAC860A20}" dt="2024-07-18T16:52:04.072" v="710" actId="20577"/>
          <ac:spMkLst>
            <pc:docMk/>
            <pc:sldMk cId="2735887101" sldId="262"/>
            <ac:spMk id="22" creationId="{7893F8AC-5F47-1E21-047B-22EDD10C5965}"/>
          </ac:spMkLst>
        </pc:spChg>
        <pc:spChg chg="add mod">
          <ac:chgData name="Corrine Schwarting" userId="2lLxPeew9UHiHOox+1xX3UCWx7FiyU4c4x4px6F4X+g=" providerId="None" clId="Web-{43BF1994-B3F7-46E0-A371-D00EAC860A20}" dt="2024-07-18T16:42:29.597" v="523" actId="1076"/>
          <ac:spMkLst>
            <pc:docMk/>
            <pc:sldMk cId="2735887101" sldId="262"/>
            <ac:spMk id="23" creationId="{1906D762-9D50-2359-5C10-7E60C446B44D}"/>
          </ac:spMkLst>
        </pc:spChg>
        <pc:spChg chg="add del mod">
          <ac:chgData name="Corrine Schwarting" userId="2lLxPeew9UHiHOox+1xX3UCWx7FiyU4c4x4px6F4X+g=" providerId="None" clId="Web-{43BF1994-B3F7-46E0-A371-D00EAC860A20}" dt="2024-07-18T16:48:49.674" v="686"/>
          <ac:spMkLst>
            <pc:docMk/>
            <pc:sldMk cId="2735887101" sldId="262"/>
            <ac:spMk id="24" creationId="{5E7932FD-4151-3EF8-34E4-9C0B78B83862}"/>
          </ac:spMkLst>
        </pc:spChg>
        <pc:spChg chg="add mod">
          <ac:chgData name="Corrine Schwarting" userId="2lLxPeew9UHiHOox+1xX3UCWx7FiyU4c4x4px6F4X+g=" providerId="None" clId="Web-{43BF1994-B3F7-46E0-A371-D00EAC860A20}" dt="2024-07-18T16:58:41.758" v="944" actId="14100"/>
          <ac:spMkLst>
            <pc:docMk/>
            <pc:sldMk cId="2735887101" sldId="262"/>
            <ac:spMk id="29" creationId="{B144618F-306E-7CE5-8786-B7AB5BB4F909}"/>
          </ac:spMkLst>
        </pc:spChg>
        <pc:spChg chg="del mod">
          <ac:chgData name="Corrine Schwarting" userId="2lLxPeew9UHiHOox+1xX3UCWx7FiyU4c4x4px6F4X+g=" providerId="None" clId="Web-{43BF1994-B3F7-46E0-A371-D00EAC860A20}" dt="2024-07-18T16:31:55.261" v="321"/>
          <ac:spMkLst>
            <pc:docMk/>
            <pc:sldMk cId="2735887101" sldId="262"/>
            <ac:spMk id="32" creationId="{58FE746A-C9FE-2742-A1C7-7EE359972E2D}"/>
          </ac:spMkLst>
        </pc:spChg>
        <pc:spChg chg="mod">
          <ac:chgData name="Corrine Schwarting" userId="2lLxPeew9UHiHOox+1xX3UCWx7FiyU4c4x4px6F4X+g=" providerId="None" clId="Web-{43BF1994-B3F7-46E0-A371-D00EAC860A20}" dt="2024-07-18T16:33:58.781" v="333" actId="20577"/>
          <ac:spMkLst>
            <pc:docMk/>
            <pc:sldMk cId="2735887101" sldId="262"/>
            <ac:spMk id="38" creationId="{00000000-0000-0000-0000-000000000000}"/>
          </ac:spMkLst>
        </pc:spChg>
        <pc:picChg chg="add mod">
          <ac:chgData name="Corrine Schwarting" userId="2lLxPeew9UHiHOox+1xX3UCWx7FiyU4c4x4px6F4X+g=" providerId="None" clId="Web-{43BF1994-B3F7-46E0-A371-D00EAC860A20}" dt="2024-07-18T16:56:35.207" v="776" actId="1076"/>
          <ac:picMkLst>
            <pc:docMk/>
            <pc:sldMk cId="2735887101" sldId="262"/>
            <ac:picMk id="15" creationId="{D8B85F34-7BBB-5A4E-EF84-75999FD8B265}"/>
          </ac:picMkLst>
        </pc:picChg>
        <pc:picChg chg="add del mod">
          <ac:chgData name="Corrine Schwarting" userId="2lLxPeew9UHiHOox+1xX3UCWx7FiyU4c4x4px6F4X+g=" providerId="None" clId="Web-{43BF1994-B3F7-46E0-A371-D00EAC860A20}" dt="2024-07-18T16:54:01.482" v="738"/>
          <ac:picMkLst>
            <pc:docMk/>
            <pc:sldMk cId="2735887101" sldId="262"/>
            <ac:picMk id="16" creationId="{B11B2673-ABAB-5508-01B1-19776EEDE8D7}"/>
          </ac:picMkLst>
        </pc:picChg>
        <pc:picChg chg="mod">
          <ac:chgData name="Corrine Schwarting" userId="2lLxPeew9UHiHOox+1xX3UCWx7FiyU4c4x4px6F4X+g=" providerId="None" clId="Web-{43BF1994-B3F7-46E0-A371-D00EAC860A20}" dt="2024-07-18T16:42:33.301" v="524" actId="1076"/>
          <ac:picMkLst>
            <pc:docMk/>
            <pc:sldMk cId="2735887101" sldId="262"/>
            <ac:picMk id="20" creationId="{0B3527F9-D56D-F6B1-76AA-8ACD12EC0A13}"/>
          </ac:picMkLst>
        </pc:picChg>
        <pc:picChg chg="add mod">
          <ac:chgData name="Corrine Schwarting" userId="2lLxPeew9UHiHOox+1xX3UCWx7FiyU4c4x4px6F4X+g=" providerId="None" clId="Web-{43BF1994-B3F7-46E0-A371-D00EAC860A20}" dt="2024-07-18T16:56:41.379" v="777" actId="14100"/>
          <ac:picMkLst>
            <pc:docMk/>
            <pc:sldMk cId="2735887101" sldId="262"/>
            <ac:picMk id="25" creationId="{FD1A3CBE-652A-DAB5-62EA-B5E58DB957B8}"/>
          </ac:picMkLst>
        </pc:picChg>
        <pc:picChg chg="add mod">
          <ac:chgData name="Corrine Schwarting" userId="2lLxPeew9UHiHOox+1xX3UCWx7FiyU4c4x4px6F4X+g=" providerId="None" clId="Web-{43BF1994-B3F7-46E0-A371-D00EAC860A20}" dt="2024-07-18T16:57:08.099" v="781" actId="1076"/>
          <ac:picMkLst>
            <pc:docMk/>
            <pc:sldMk cId="2735887101" sldId="262"/>
            <ac:picMk id="27" creationId="{B3FDDD22-7A69-3CE2-729C-9CF6B14F55DB}"/>
          </ac:picMkLst>
        </pc:picChg>
        <pc:picChg chg="add mod">
          <ac:chgData name="Corrine Schwarting" userId="2lLxPeew9UHiHOox+1xX3UCWx7FiyU4c4x4px6F4X+g=" providerId="None" clId="Web-{43BF1994-B3F7-46E0-A371-D00EAC860A20}" dt="2024-07-18T16:57:03.833" v="780" actId="1076"/>
          <ac:picMkLst>
            <pc:docMk/>
            <pc:sldMk cId="2735887101" sldId="262"/>
            <ac:picMk id="28" creationId="{0D5C415A-7DD3-0CFA-6BF0-8AD9AD4AFCEB}"/>
          </ac:picMkLst>
        </pc:picChg>
        <pc:picChg chg="mod">
          <ac:chgData name="Corrine Schwarting" userId="2lLxPeew9UHiHOox+1xX3UCWx7FiyU4c4x4px6F4X+g=" providerId="None" clId="Web-{43BF1994-B3F7-46E0-A371-D00EAC860A20}" dt="2024-07-18T16:58:58.462" v="945" actId="14100"/>
          <ac:picMkLst>
            <pc:docMk/>
            <pc:sldMk cId="2735887101" sldId="262"/>
            <ac:picMk id="31" creationId="{9BAC6086-309D-6C84-D6F8-51D52935B24B}"/>
          </ac:picMkLst>
        </pc:picChg>
      </pc:sldChg>
    </pc:docChg>
  </pc:docChgLst>
  <pc:docChgLst>
    <pc:chgData name="Corrine Schwarting" userId="2lLxPeew9UHiHOox+1xX3UCWx7FiyU4c4x4px6F4X+g=" providerId="None" clId="Web-{A54E776F-F7E1-45EF-8D64-DEB3FEDFDDBF}"/>
    <pc:docChg chg="modSld">
      <pc:chgData name="Corrine Schwarting" userId="2lLxPeew9UHiHOox+1xX3UCWx7FiyU4c4x4px6F4X+g=" providerId="None" clId="Web-{A54E776F-F7E1-45EF-8D64-DEB3FEDFDDBF}" dt="2024-08-20T13:31:04.366" v="648" actId="20577"/>
      <pc:docMkLst>
        <pc:docMk/>
      </pc:docMkLst>
      <pc:sldChg chg="addSp delSp modSp modCm">
        <pc:chgData name="Corrine Schwarting" userId="2lLxPeew9UHiHOox+1xX3UCWx7FiyU4c4x4px6F4X+g=" providerId="None" clId="Web-{A54E776F-F7E1-45EF-8D64-DEB3FEDFDDBF}" dt="2024-08-20T13:31:04.366" v="648" actId="20577"/>
        <pc:sldMkLst>
          <pc:docMk/>
          <pc:sldMk cId="2735887101" sldId="262"/>
        </pc:sldMkLst>
        <pc:spChg chg="mod">
          <ac:chgData name="Corrine Schwarting" userId="2lLxPeew9UHiHOox+1xX3UCWx7FiyU4c4x4px6F4X+g=" providerId="None" clId="Web-{A54E776F-F7E1-45EF-8D64-DEB3FEDFDDBF}" dt="2024-08-20T13:31:04.366" v="648" actId="20577"/>
          <ac:spMkLst>
            <pc:docMk/>
            <pc:sldMk cId="2735887101" sldId="262"/>
            <ac:spMk id="2" creationId="{5BDA2B1E-2A03-B5D1-69E0-38E46A6145CC}"/>
          </ac:spMkLst>
        </pc:spChg>
        <pc:spChg chg="mod">
          <ac:chgData name="Corrine Schwarting" userId="2lLxPeew9UHiHOox+1xX3UCWx7FiyU4c4x4px6F4X+g=" providerId="None" clId="Web-{A54E776F-F7E1-45EF-8D64-DEB3FEDFDDBF}" dt="2024-08-20T13:20:10.118" v="45" actId="20577"/>
          <ac:spMkLst>
            <pc:docMk/>
            <pc:sldMk cId="2735887101" sldId="262"/>
            <ac:spMk id="3" creationId="{00000000-0000-0000-0000-000000000000}"/>
          </ac:spMkLst>
        </pc:spChg>
        <pc:spChg chg="add mod">
          <ac:chgData name="Corrine Schwarting" userId="2lLxPeew9UHiHOox+1xX3UCWx7FiyU4c4x4px6F4X+g=" providerId="None" clId="Web-{A54E776F-F7E1-45EF-8D64-DEB3FEDFDDBF}" dt="2024-08-20T13:24:10.373" v="183" actId="1076"/>
          <ac:spMkLst>
            <pc:docMk/>
            <pc:sldMk cId="2735887101" sldId="262"/>
            <ac:spMk id="15" creationId="{C625F34C-F51E-4461-CDD6-81EB89DA7EE1}"/>
          </ac:spMkLst>
        </pc:spChg>
        <pc:spChg chg="mod">
          <ac:chgData name="Corrine Schwarting" userId="2lLxPeew9UHiHOox+1xX3UCWx7FiyU4c4x4px6F4X+g=" providerId="None" clId="Web-{A54E776F-F7E1-45EF-8D64-DEB3FEDFDDBF}" dt="2024-08-20T13:24:06.592" v="182" actId="1076"/>
          <ac:spMkLst>
            <pc:docMk/>
            <pc:sldMk cId="2735887101" sldId="262"/>
            <ac:spMk id="31" creationId="{8164A974-37D8-46C6-9F91-C878A549F211}"/>
          </ac:spMkLst>
        </pc:spChg>
        <pc:picChg chg="add del mod">
          <ac:chgData name="Corrine Schwarting" userId="2lLxPeew9UHiHOox+1xX3UCWx7FiyU4c4x4px6F4X+g=" providerId="None" clId="Web-{A54E776F-F7E1-45EF-8D64-DEB3FEDFDDBF}" dt="2024-08-20T13:20:14.337" v="47"/>
          <ac:picMkLst>
            <pc:docMk/>
            <pc:sldMk cId="2735887101" sldId="262"/>
            <ac:picMk id="28" creationId="{0D5C415A-7DD3-0CFA-6BF0-8AD9AD4AFCEB}"/>
          </ac:picMkLst>
        </pc:picChg>
        <pc:extLst>
          <p:ext xmlns:p="http://schemas.openxmlformats.org/presentationml/2006/main" uri="{D6D511B9-2390-475A-947B-AFAB55BFBCF1}">
            <pc226:cmChg xmlns:pc226="http://schemas.microsoft.com/office/powerpoint/2022/06/main/command" chg="mod">
              <pc226:chgData name="Corrine Schwarting" userId="2lLxPeew9UHiHOox+1xX3UCWx7FiyU4c4x4px6F4X+g=" providerId="None" clId="Web-{A54E776F-F7E1-45EF-8D64-DEB3FEDFDDBF}" dt="2024-08-20T13:31:04.366" v="648" actId="20577"/>
              <pc2:cmMkLst xmlns:pc2="http://schemas.microsoft.com/office/powerpoint/2019/9/main/command">
                <pc:docMk/>
                <pc:sldMk cId="2735887101" sldId="262"/>
                <pc2:cmMk id="{BBA77455-0786-4B7E-A162-E3B5A7598F93}"/>
              </pc2:cmMkLst>
            </pc226:cmChg>
          </p:ext>
        </pc:extLst>
      </pc:sldChg>
    </pc:docChg>
  </pc:docChgLst>
  <pc:docChgLst>
    <pc:chgData name="Shania Kelly" userId="62QNvXDb++HwP8M/c7yIsK7JicglFpT9FQ2J3OOurkA=" providerId="None" clId="Web-{416807CB-56EA-4FCF-8389-2EA1861786D7}"/>
    <pc:docChg chg="modSld">
      <pc:chgData name="Shania Kelly" userId="62QNvXDb++HwP8M/c7yIsK7JicglFpT9FQ2J3OOurkA=" providerId="None" clId="Web-{416807CB-56EA-4FCF-8389-2EA1861786D7}" dt="2024-07-29T17:53:30.569" v="1" actId="1076"/>
      <pc:docMkLst>
        <pc:docMk/>
      </pc:docMkLst>
      <pc:sldChg chg="modSp">
        <pc:chgData name="Shania Kelly" userId="62QNvXDb++HwP8M/c7yIsK7JicglFpT9FQ2J3OOurkA=" providerId="None" clId="Web-{416807CB-56EA-4FCF-8389-2EA1861786D7}" dt="2024-07-29T17:53:30.569" v="1" actId="1076"/>
        <pc:sldMkLst>
          <pc:docMk/>
          <pc:sldMk cId="2735887101" sldId="262"/>
        </pc:sldMkLst>
        <pc:spChg chg="mod">
          <ac:chgData name="Shania Kelly" userId="62QNvXDb++HwP8M/c7yIsK7JicglFpT9FQ2J3OOurkA=" providerId="None" clId="Web-{416807CB-56EA-4FCF-8389-2EA1861786D7}" dt="2024-07-29T17:52:15.222" v="0" actId="20577"/>
          <ac:spMkLst>
            <pc:docMk/>
            <pc:sldMk cId="2735887101" sldId="262"/>
            <ac:spMk id="2" creationId="{5BDA2B1E-2A03-B5D1-69E0-38E46A6145CC}"/>
          </ac:spMkLst>
        </pc:spChg>
        <pc:picChg chg="mod">
          <ac:chgData name="Shania Kelly" userId="62QNvXDb++HwP8M/c7yIsK7JicglFpT9FQ2J3OOurkA=" providerId="None" clId="Web-{416807CB-56EA-4FCF-8389-2EA1861786D7}" dt="2024-07-29T17:53:30.569" v="1" actId="1076"/>
          <ac:picMkLst>
            <pc:docMk/>
            <pc:sldMk cId="2735887101" sldId="262"/>
            <ac:picMk id="18" creationId="{CF91D3F0-5951-3A7A-BAFF-9B7F988491E6}"/>
          </ac:picMkLst>
        </pc:picChg>
      </pc:sldChg>
    </pc:docChg>
  </pc:docChgLst>
  <pc:docChgLst>
    <pc:chgData name="Corrine Schwarting" userId="2lLxPeew9UHiHOox+1xX3UCWx7FiyU4c4x4px6F4X+g=" providerId="None" clId="Web-{5E120267-8D2E-4B51-9533-7A5DDD33C326}"/>
    <pc:docChg chg="modSld">
      <pc:chgData name="Corrine Schwarting" userId="2lLxPeew9UHiHOox+1xX3UCWx7FiyU4c4x4px6F4X+g=" providerId="None" clId="Web-{5E120267-8D2E-4B51-9533-7A5DDD33C326}" dt="2024-07-29T17:54:32.544" v="365" actId="1076"/>
      <pc:docMkLst>
        <pc:docMk/>
      </pc:docMkLst>
      <pc:sldChg chg="delSp modSp addCm modCm">
        <pc:chgData name="Corrine Schwarting" userId="2lLxPeew9UHiHOox+1xX3UCWx7FiyU4c4x4px6F4X+g=" providerId="None" clId="Web-{5E120267-8D2E-4B51-9533-7A5DDD33C326}" dt="2024-07-29T17:54:32.544" v="365" actId="1076"/>
        <pc:sldMkLst>
          <pc:docMk/>
          <pc:sldMk cId="2735887101" sldId="262"/>
        </pc:sldMkLst>
        <pc:spChg chg="mod">
          <ac:chgData name="Corrine Schwarting" userId="2lLxPeew9UHiHOox+1xX3UCWx7FiyU4c4x4px6F4X+g=" providerId="None" clId="Web-{5E120267-8D2E-4B51-9533-7A5DDD33C326}" dt="2024-07-29T17:38:29.178" v="335" actId="20577"/>
          <ac:spMkLst>
            <pc:docMk/>
            <pc:sldMk cId="2735887101" sldId="262"/>
            <ac:spMk id="2" creationId="{5BDA2B1E-2A03-B5D1-69E0-38E46A6145CC}"/>
          </ac:spMkLst>
        </pc:spChg>
        <pc:spChg chg="mod">
          <ac:chgData name="Corrine Schwarting" userId="2lLxPeew9UHiHOox+1xX3UCWx7FiyU4c4x4px6F4X+g=" providerId="None" clId="Web-{5E120267-8D2E-4B51-9533-7A5DDD33C326}" dt="2024-07-29T17:54:12.950" v="364" actId="20577"/>
          <ac:spMkLst>
            <pc:docMk/>
            <pc:sldMk cId="2735887101" sldId="262"/>
            <ac:spMk id="3" creationId="{00000000-0000-0000-0000-000000000000}"/>
          </ac:spMkLst>
        </pc:spChg>
        <pc:spChg chg="mod">
          <ac:chgData name="Corrine Schwarting" userId="2lLxPeew9UHiHOox+1xX3UCWx7FiyU4c4x4px6F4X+g=" providerId="None" clId="Web-{5E120267-8D2E-4B51-9533-7A5DDD33C326}" dt="2024-07-29T17:48:43.307" v="349" actId="20577"/>
          <ac:spMkLst>
            <pc:docMk/>
            <pc:sldMk cId="2735887101" sldId="262"/>
            <ac:spMk id="21" creationId="{EEAFE1EF-353F-BFBA-55C9-4BEDEB0DDEA6}"/>
          </ac:spMkLst>
        </pc:spChg>
        <pc:picChg chg="del mod">
          <ac:chgData name="Corrine Schwarting" userId="2lLxPeew9UHiHOox+1xX3UCWx7FiyU4c4x4px6F4X+g=" providerId="None" clId="Web-{5E120267-8D2E-4B51-9533-7A5DDD33C326}" dt="2024-07-29T17:48:26.229" v="341"/>
          <ac:picMkLst>
            <pc:docMk/>
            <pc:sldMk cId="2735887101" sldId="262"/>
            <ac:picMk id="15" creationId="{D8B85F34-7BBB-5A4E-EF84-75999FD8B265}"/>
          </ac:picMkLst>
        </pc:picChg>
        <pc:picChg chg="mod">
          <ac:chgData name="Corrine Schwarting" userId="2lLxPeew9UHiHOox+1xX3UCWx7FiyU4c4x4px6F4X+g=" providerId="None" clId="Web-{5E120267-8D2E-4B51-9533-7A5DDD33C326}" dt="2024-07-29T17:54:32.544" v="365" actId="1076"/>
          <ac:picMkLst>
            <pc:docMk/>
            <pc:sldMk cId="2735887101" sldId="262"/>
            <ac:picMk id="25" creationId="{FD1A3CBE-652A-DAB5-62EA-B5E58DB957B8}"/>
          </ac:picMkLst>
        </pc:picChg>
        <pc:picChg chg="mod">
          <ac:chgData name="Corrine Schwarting" userId="2lLxPeew9UHiHOox+1xX3UCWx7FiyU4c4x4px6F4X+g=" providerId="None" clId="Web-{5E120267-8D2E-4B51-9533-7A5DDD33C326}" dt="2024-07-29T17:48:46.198" v="350" actId="1076"/>
          <ac:picMkLst>
            <pc:docMk/>
            <pc:sldMk cId="2735887101" sldId="262"/>
            <ac:picMk id="27" creationId="{B3FDDD22-7A69-3CE2-729C-9CF6B14F55DB}"/>
          </ac:picMkLst>
        </pc:picChg>
        <pc:picChg chg="mod">
          <ac:chgData name="Corrine Schwarting" userId="2lLxPeew9UHiHOox+1xX3UCWx7FiyU4c4x4px6F4X+g=" providerId="None" clId="Web-{5E120267-8D2E-4B51-9533-7A5DDD33C326}" dt="2024-07-29T17:32:13.035" v="267" actId="1076"/>
          <ac:picMkLst>
            <pc:docMk/>
            <pc:sldMk cId="2735887101" sldId="262"/>
            <ac:picMk id="28" creationId="{0D5C415A-7DD3-0CFA-6BF0-8AD9AD4AFCEB}"/>
          </ac:picMkLst>
        </pc:picChg>
        <pc:extLst>
          <p:ext xmlns:p="http://schemas.openxmlformats.org/presentationml/2006/main" uri="{D6D511B9-2390-475A-947B-AFAB55BFBCF1}">
            <pc226:cmChg xmlns:pc226="http://schemas.microsoft.com/office/powerpoint/2022/06/main/command" chg="mod">
              <pc226:chgData name="Corrine Schwarting" userId="2lLxPeew9UHiHOox+1xX3UCWx7FiyU4c4x4px6F4X+g=" providerId="None" clId="Web-{5E120267-8D2E-4B51-9533-7A5DDD33C326}" dt="2024-07-29T17:36:45.224" v="334" actId="20577"/>
              <pc2:cmMkLst xmlns:pc2="http://schemas.microsoft.com/office/powerpoint/2019/9/main/command">
                <pc:docMk/>
                <pc:sldMk cId="2735887101" sldId="262"/>
                <pc2:cmMk id="{438AD92B-C6D5-4415-AA7B-DF75CBE59CCF}"/>
              </pc2:cmMkLst>
            </pc226:cmChg>
            <pc226:cmChg xmlns:pc226="http://schemas.microsoft.com/office/powerpoint/2022/06/main/command" chg="add">
              <pc226:chgData name="Corrine Schwarting" userId="2lLxPeew9UHiHOox+1xX3UCWx7FiyU4c4x4px6F4X+g=" providerId="None" clId="Web-{5E120267-8D2E-4B51-9533-7A5DDD33C326}" dt="2024-07-29T17:53:00.403" v="356"/>
              <pc2:cmMkLst xmlns:pc2="http://schemas.microsoft.com/office/powerpoint/2019/9/main/command">
                <pc:docMk/>
                <pc:sldMk cId="2735887101" sldId="262"/>
                <pc2:cmMk id="{8A5C3C2C-2C25-48DD-BFB4-D1B2450124E8}"/>
              </pc2:cmMkLst>
              <pc226:cmRplyChg chg="add">
                <pc226:chgData name="Corrine Schwarting" userId="2lLxPeew9UHiHOox+1xX3UCWx7FiyU4c4x4px6F4X+g=" providerId="None" clId="Web-{5E120267-8D2E-4B51-9533-7A5DDD33C326}" dt="2024-07-29T17:53:00.403" v="356"/>
                <pc2:cmRplyMkLst xmlns:pc2="http://schemas.microsoft.com/office/powerpoint/2019/9/main/command">
                  <pc:docMk/>
                  <pc:sldMk cId="2735887101" sldId="262"/>
                  <pc2:cmMk id="{8A5C3C2C-2C25-48DD-BFB4-D1B2450124E8}"/>
                  <pc2:cmRplyMk id="{6BA7F72D-88D3-413D-9E7C-A1DF9B084869}"/>
                </pc2:cmRplyMkLst>
              </pc226:cmRplyChg>
            </pc226:cmChg>
            <pc226:cmChg xmlns:pc226="http://schemas.microsoft.com/office/powerpoint/2022/06/main/command" chg="mod">
              <pc226:chgData name="Corrine Schwarting" userId="2lLxPeew9UHiHOox+1xX3UCWx7FiyU4c4x4px6F4X+g=" providerId="None" clId="Web-{5E120267-8D2E-4B51-9533-7A5DDD33C326}" dt="2024-07-29T17:36:45.224" v="334" actId="20577"/>
              <pc2:cmMkLst xmlns:pc2="http://schemas.microsoft.com/office/powerpoint/2019/9/main/command">
                <pc:docMk/>
                <pc:sldMk cId="2735887101" sldId="262"/>
                <pc2:cmMk id="{4309F598-FEE6-4FAC-8A59-AF77A4D503D8}"/>
              </pc2:cmMkLst>
            </pc226:cmChg>
          </p:ext>
        </pc:extLst>
      </pc:sldChg>
    </pc:docChg>
  </pc:docChgLst>
  <pc:docChgLst>
    <pc:chgData name="Corrine Schwarting" clId="Web-{802F4662-2C4F-4F69-B979-8932F85CC018}"/>
    <pc:docChg chg="mod modSld">
      <pc:chgData name="Corrine Schwarting" userId="" providerId="" clId="Web-{802F4662-2C4F-4F69-B979-8932F85CC018}" dt="2024-06-13T16:57:14.666" v="2064"/>
      <pc:docMkLst>
        <pc:docMk/>
      </pc:docMkLst>
      <pc:sldChg chg="delSp modSp addCm">
        <pc:chgData name="Corrine Schwarting" userId="" providerId="" clId="Web-{802F4662-2C4F-4F69-B979-8932F85CC018}" dt="2024-06-13T16:57:14.666" v="2064"/>
        <pc:sldMkLst>
          <pc:docMk/>
          <pc:sldMk cId="2735887101" sldId="262"/>
        </pc:sldMkLst>
        <pc:spChg chg="mod">
          <ac:chgData name="Corrine Schwarting" userId="" providerId="" clId="Web-{802F4662-2C4F-4F69-B979-8932F85CC018}" dt="2024-06-13T16:50:36.592" v="1717" actId="20577"/>
          <ac:spMkLst>
            <pc:docMk/>
            <pc:sldMk cId="2735887101" sldId="262"/>
            <ac:spMk id="2" creationId="{00000000-0000-0000-0000-000000000000}"/>
          </ac:spMkLst>
        </pc:spChg>
        <pc:spChg chg="mod">
          <ac:chgData name="Corrine Schwarting" userId="" providerId="" clId="Web-{802F4662-2C4F-4F69-B979-8932F85CC018}" dt="2024-06-13T16:16:53.610" v="160" actId="20577"/>
          <ac:spMkLst>
            <pc:docMk/>
            <pc:sldMk cId="2735887101" sldId="262"/>
            <ac:spMk id="3" creationId="{00000000-0000-0000-0000-000000000000}"/>
          </ac:spMkLst>
        </pc:spChg>
        <pc:spChg chg="mod">
          <ac:chgData name="Corrine Schwarting" userId="" providerId="" clId="Web-{802F4662-2C4F-4F69-B979-8932F85CC018}" dt="2024-06-13T16:40:15.699" v="960" actId="20577"/>
          <ac:spMkLst>
            <pc:docMk/>
            <pc:sldMk cId="2735887101" sldId="262"/>
            <ac:spMk id="9" creationId="{958470A9-79BD-804C-BCED-895F274A2495}"/>
          </ac:spMkLst>
        </pc:spChg>
        <pc:spChg chg="mod">
          <ac:chgData name="Corrine Schwarting" userId="" providerId="" clId="Web-{802F4662-2C4F-4F69-B979-8932F85CC018}" dt="2024-06-13T16:44:15.519" v="1090" actId="1076"/>
          <ac:spMkLst>
            <pc:docMk/>
            <pc:sldMk cId="2735887101" sldId="262"/>
            <ac:spMk id="11" creationId="{7CF8D0C9-C453-97F7-0619-4C61BFAA29DB}"/>
          </ac:spMkLst>
        </pc:spChg>
        <pc:spChg chg="mod">
          <ac:chgData name="Corrine Schwarting" userId="" providerId="" clId="Web-{802F4662-2C4F-4F69-B979-8932F85CC018}" dt="2024-06-13T16:43:03.235" v="1061" actId="14100"/>
          <ac:spMkLst>
            <pc:docMk/>
            <pc:sldMk cId="2735887101" sldId="262"/>
            <ac:spMk id="13" creationId="{00000000-0000-0000-0000-000000000000}"/>
          </ac:spMkLst>
        </pc:spChg>
        <pc:spChg chg="mod">
          <ac:chgData name="Corrine Schwarting" userId="" providerId="" clId="Web-{802F4662-2C4F-4F69-B979-8932F85CC018}" dt="2024-06-13T16:44:18.097" v="1091" actId="1076"/>
          <ac:spMkLst>
            <pc:docMk/>
            <pc:sldMk cId="2735887101" sldId="262"/>
            <ac:spMk id="24" creationId="{31DED0BF-03F5-B843-10CE-26B0A585CF3E}"/>
          </ac:spMkLst>
        </pc:spChg>
        <pc:spChg chg="mod">
          <ac:chgData name="Corrine Schwarting" userId="" providerId="" clId="Web-{802F4662-2C4F-4F69-B979-8932F85CC018}" dt="2024-06-13T16:43:57.581" v="1085" actId="1076"/>
          <ac:spMkLst>
            <pc:docMk/>
            <pc:sldMk cId="2735887101" sldId="262"/>
            <ac:spMk id="34" creationId="{6AA2817E-65E4-5500-758A-B405BEAB6F58}"/>
          </ac:spMkLst>
        </pc:spChg>
        <pc:spChg chg="mod">
          <ac:chgData name="Corrine Schwarting" userId="" providerId="" clId="Web-{802F4662-2C4F-4F69-B979-8932F85CC018}" dt="2024-06-13T16:50:07.404" v="1707" actId="1076"/>
          <ac:spMkLst>
            <pc:docMk/>
            <pc:sldMk cId="2735887101" sldId="262"/>
            <ac:spMk id="44" creationId="{00000000-0000-0000-0000-000000000000}"/>
          </ac:spMkLst>
        </pc:spChg>
        <pc:spChg chg="mod">
          <ac:chgData name="Corrine Schwarting" userId="" providerId="" clId="Web-{802F4662-2C4F-4F69-B979-8932F85CC018}" dt="2024-06-13T16:49:27.653" v="1698" actId="1076"/>
          <ac:spMkLst>
            <pc:docMk/>
            <pc:sldMk cId="2735887101" sldId="262"/>
            <ac:spMk id="45" creationId="{00000000-0000-0000-0000-000000000000}"/>
          </ac:spMkLst>
        </pc:spChg>
        <pc:spChg chg="mod">
          <ac:chgData name="Corrine Schwarting" userId="" providerId="" clId="Web-{802F4662-2C4F-4F69-B979-8932F85CC018}" dt="2024-06-13T16:44:53.660" v="1097" actId="14100"/>
          <ac:spMkLst>
            <pc:docMk/>
            <pc:sldMk cId="2735887101" sldId="262"/>
            <ac:spMk id="47" creationId="{258C8FF1-BCB3-9241-A769-26D1A405FAC9}"/>
          </ac:spMkLst>
        </pc:spChg>
        <pc:spChg chg="mod">
          <ac:chgData name="Corrine Schwarting" userId="" providerId="" clId="Web-{802F4662-2C4F-4F69-B979-8932F85CC018}" dt="2024-06-13T16:44:11.425" v="1089" actId="1076"/>
          <ac:spMkLst>
            <pc:docMk/>
            <pc:sldMk cId="2735887101" sldId="262"/>
            <ac:spMk id="48" creationId="{00000000-0000-0000-0000-000000000000}"/>
          </ac:spMkLst>
        </pc:spChg>
        <pc:spChg chg="mod">
          <ac:chgData name="Corrine Schwarting" userId="" providerId="" clId="Web-{802F4662-2C4F-4F69-B979-8932F85CC018}" dt="2024-06-13T16:56:47.228" v="2062" actId="20577"/>
          <ac:spMkLst>
            <pc:docMk/>
            <pc:sldMk cId="2735887101" sldId="262"/>
            <ac:spMk id="51" creationId="{42D892ED-5DCF-3052-C977-0717853A72CF}"/>
          </ac:spMkLst>
        </pc:spChg>
        <pc:spChg chg="mod">
          <ac:chgData name="Corrine Schwarting" userId="" providerId="" clId="Web-{802F4662-2C4F-4F69-B979-8932F85CC018}" dt="2024-06-13T16:44:27.222" v="1092" actId="14100"/>
          <ac:spMkLst>
            <pc:docMk/>
            <pc:sldMk cId="2735887101" sldId="262"/>
            <ac:spMk id="14339" creationId="{00000000-0000-0000-0000-000000000000}"/>
          </ac:spMkLst>
        </pc:spChg>
        <pc:picChg chg="mod">
          <ac:chgData name="Corrine Schwarting" userId="" providerId="" clId="Web-{802F4662-2C4F-4F69-B979-8932F85CC018}" dt="2024-06-13T16:43:59.768" v="1087" actId="1076"/>
          <ac:picMkLst>
            <pc:docMk/>
            <pc:sldMk cId="2735887101" sldId="262"/>
            <ac:picMk id="5" creationId="{EB9A2626-2E6B-CBCE-6DDD-BAD8ED3A63E2}"/>
          </ac:picMkLst>
        </pc:picChg>
        <pc:picChg chg="del">
          <ac:chgData name="Corrine Schwarting" userId="" providerId="" clId="Web-{802F4662-2C4F-4F69-B979-8932F85CC018}" dt="2024-06-13T16:43:36.346" v="1076"/>
          <ac:picMkLst>
            <pc:docMk/>
            <pc:sldMk cId="2735887101" sldId="262"/>
            <ac:picMk id="6" creationId="{B590061C-1201-43BE-54A7-DEA91FC5354D}"/>
          </ac:picMkLst>
        </pc:picChg>
        <pc:picChg chg="mod">
          <ac:chgData name="Corrine Schwarting" userId="" providerId="" clId="Web-{802F4662-2C4F-4F69-B979-8932F85CC018}" dt="2024-06-13T16:43:58.534" v="1086" actId="1076"/>
          <ac:picMkLst>
            <pc:docMk/>
            <pc:sldMk cId="2735887101" sldId="262"/>
            <ac:picMk id="7" creationId="{9699B9EE-0578-CB2A-9021-510344F91070}"/>
          </ac:picMkLst>
        </pc:picChg>
        <pc:picChg chg="mod">
          <ac:chgData name="Corrine Schwarting" userId="" providerId="" clId="Web-{802F4662-2C4F-4F69-B979-8932F85CC018}" dt="2024-06-13T16:43:53.252" v="1083" actId="1076"/>
          <ac:picMkLst>
            <pc:docMk/>
            <pc:sldMk cId="2735887101" sldId="262"/>
            <ac:picMk id="12" creationId="{17A2C0F8-B778-D3B3-7C70-6DC529942FAE}"/>
          </ac:picMkLst>
        </pc:picChg>
        <pc:picChg chg="mod">
          <ac:chgData name="Corrine Schwarting" userId="" providerId="" clId="Web-{802F4662-2C4F-4F69-B979-8932F85CC018}" dt="2024-06-13T16:43:56.377" v="1084" actId="1076"/>
          <ac:picMkLst>
            <pc:docMk/>
            <pc:sldMk cId="2735887101" sldId="262"/>
            <ac:picMk id="41" creationId="{12E351E9-E511-6758-3028-71BC0CAA1BDB}"/>
          </ac:picMkLst>
        </pc:picChg>
        <pc:picChg chg="mod">
          <ac:chgData name="Corrine Schwarting" userId="" providerId="" clId="Web-{802F4662-2C4F-4F69-B979-8932F85CC018}" dt="2024-06-13T16:43:49.237" v="1079" actId="1076"/>
          <ac:picMkLst>
            <pc:docMk/>
            <pc:sldMk cId="2735887101" sldId="262"/>
            <ac:picMk id="42" creationId="{59B36623-91A9-47D4-F4C7-CFEE9DE2CCCC}"/>
          </ac:picMkLst>
        </pc:picChg>
        <pc:picChg chg="mod">
          <ac:chgData name="Corrine Schwarting" userId="" providerId="" clId="Web-{802F4662-2C4F-4F69-B979-8932F85CC018}" dt="2024-06-13T16:43:51.721" v="1081" actId="1076"/>
          <ac:picMkLst>
            <pc:docMk/>
            <pc:sldMk cId="2735887101" sldId="262"/>
            <ac:picMk id="59" creationId="{192477A7-A7B4-962D-E514-1E876D77B0C6}"/>
          </ac:picMkLst>
        </pc:picChg>
        <pc:picChg chg="mod">
          <ac:chgData name="Corrine Schwarting" userId="" providerId="" clId="Web-{802F4662-2C4F-4F69-B979-8932F85CC018}" dt="2024-06-13T16:43:52.377" v="1082" actId="1076"/>
          <ac:picMkLst>
            <pc:docMk/>
            <pc:sldMk cId="2735887101" sldId="262"/>
            <ac:picMk id="61" creationId="{717C7E79-8298-80DC-2FEE-032A4BF32CF0}"/>
          </ac:picMkLst>
        </pc:picChg>
        <pc:picChg chg="mod">
          <ac:chgData name="Corrine Schwarting" userId="" providerId="" clId="Web-{802F4662-2C4F-4F69-B979-8932F85CC018}" dt="2024-06-13T16:43:50.283" v="1080" actId="1076"/>
          <ac:picMkLst>
            <pc:docMk/>
            <pc:sldMk cId="2735887101" sldId="262"/>
            <ac:picMk id="14340" creationId="{8F014060-1BFB-866F-72F4-F5ACE5A62A95}"/>
          </ac:picMkLst>
        </pc:picChg>
        <pc:extLst>
          <p:ext xmlns:p="http://schemas.openxmlformats.org/presentationml/2006/main" uri="{D6D511B9-2390-475A-947B-AFAB55BFBCF1}">
            <pc226:cmChg xmlns:pc226="http://schemas.microsoft.com/office/powerpoint/2022/06/main/command" chg="add">
              <pc226:chgData name="Corrine Schwarting" userId="" providerId="" clId="Web-{802F4662-2C4F-4F69-B979-8932F85CC018}" dt="2024-06-13T16:57:14.666" v="2064"/>
              <pc2:cmMkLst xmlns:pc2="http://schemas.microsoft.com/office/powerpoint/2019/9/main/command">
                <pc:docMk/>
                <pc:sldMk cId="2735887101" sldId="262"/>
                <pc2:cmMk id="{3314AE38-B1BB-4D2F-8078-3B22CAD1DCAD}"/>
              </pc2:cmMkLst>
            </pc226:cmChg>
          </p:ext>
        </pc:extLst>
      </pc:sldChg>
    </pc:docChg>
  </pc:docChgLst>
  <pc:docChgLst>
    <pc:chgData name="Corrine Schwarting" userId="2lLxPeew9UHiHOox+1xX3UCWx7FiyU4c4x4px6F4X+g=" providerId="None" clId="Web-{B1AEF613-4028-4D49-98BF-97A278674A57}"/>
    <pc:docChg chg="modSld">
      <pc:chgData name="Corrine Schwarting" userId="2lLxPeew9UHiHOox+1xX3UCWx7FiyU4c4x4px6F4X+g=" providerId="None" clId="Web-{B1AEF613-4028-4D49-98BF-97A278674A57}" dt="2024-07-15T20:31:37.397" v="1422" actId="1076"/>
      <pc:docMkLst>
        <pc:docMk/>
      </pc:docMkLst>
      <pc:sldChg chg="addSp delSp modSp modCm">
        <pc:chgData name="Corrine Schwarting" userId="2lLxPeew9UHiHOox+1xX3UCWx7FiyU4c4x4px6F4X+g=" providerId="None" clId="Web-{B1AEF613-4028-4D49-98BF-97A278674A57}" dt="2024-07-15T20:31:37.397" v="1422" actId="1076"/>
        <pc:sldMkLst>
          <pc:docMk/>
          <pc:sldMk cId="2735887101" sldId="262"/>
        </pc:sldMkLst>
        <pc:spChg chg="mod">
          <ac:chgData name="Corrine Schwarting" userId="2lLxPeew9UHiHOox+1xX3UCWx7FiyU4c4x4px6F4X+g=" providerId="None" clId="Web-{B1AEF613-4028-4D49-98BF-97A278674A57}" dt="2024-07-15T15:50:26.242" v="241" actId="14100"/>
          <ac:spMkLst>
            <pc:docMk/>
            <pc:sldMk cId="2735887101" sldId="262"/>
            <ac:spMk id="3" creationId="{00000000-0000-0000-0000-000000000000}"/>
          </ac:spMkLst>
        </pc:spChg>
        <pc:spChg chg="add del mod">
          <ac:chgData name="Corrine Schwarting" userId="2lLxPeew9UHiHOox+1xX3UCWx7FiyU4c4x4px6F4X+g=" providerId="None" clId="Web-{B1AEF613-4028-4D49-98BF-97A278674A57}" dt="2024-07-15T20:02:18.401" v="1347"/>
          <ac:spMkLst>
            <pc:docMk/>
            <pc:sldMk cId="2735887101" sldId="262"/>
            <ac:spMk id="5" creationId="{819D69C9-8B09-11DE-6BBC-48F18AA9FAA8}"/>
          </ac:spMkLst>
        </pc:spChg>
        <pc:spChg chg="add del mod">
          <ac:chgData name="Corrine Schwarting" userId="2lLxPeew9UHiHOox+1xX3UCWx7FiyU4c4x4px6F4X+g=" providerId="None" clId="Web-{B1AEF613-4028-4D49-98BF-97A278674A57}" dt="2024-07-15T20:02:23.416" v="1348"/>
          <ac:spMkLst>
            <pc:docMk/>
            <pc:sldMk cId="2735887101" sldId="262"/>
            <ac:spMk id="6" creationId="{2B25E43D-A7C4-F7FA-26BC-98DB660E0F09}"/>
          </ac:spMkLst>
        </pc:spChg>
        <pc:spChg chg="add del mod">
          <ac:chgData name="Corrine Schwarting" userId="2lLxPeew9UHiHOox+1xX3UCWx7FiyU4c4x4px6F4X+g=" providerId="None" clId="Web-{B1AEF613-4028-4D49-98BF-97A278674A57}" dt="2024-07-15T20:03:18.604" v="1367"/>
          <ac:spMkLst>
            <pc:docMk/>
            <pc:sldMk cId="2735887101" sldId="262"/>
            <ac:spMk id="7" creationId="{D8C00913-E1B7-D009-6205-21795E5D12A8}"/>
          </ac:spMkLst>
        </pc:spChg>
        <pc:spChg chg="del mod">
          <ac:chgData name="Corrine Schwarting" userId="2lLxPeew9UHiHOox+1xX3UCWx7FiyU4c4x4px6F4X+g=" providerId="None" clId="Web-{B1AEF613-4028-4D49-98BF-97A278674A57}" dt="2024-07-15T16:14:28.088" v="584"/>
          <ac:spMkLst>
            <pc:docMk/>
            <pc:sldMk cId="2735887101" sldId="262"/>
            <ac:spMk id="11" creationId="{7CF8D0C9-C453-97F7-0619-4C61BFAA29DB}"/>
          </ac:spMkLst>
        </pc:spChg>
        <pc:spChg chg="add del mod">
          <ac:chgData name="Corrine Schwarting" userId="2lLxPeew9UHiHOox+1xX3UCWx7FiyU4c4x4px6F4X+g=" providerId="None" clId="Web-{B1AEF613-4028-4D49-98BF-97A278674A57}" dt="2024-07-15T16:10:51.877" v="494"/>
          <ac:spMkLst>
            <pc:docMk/>
            <pc:sldMk cId="2735887101" sldId="262"/>
            <ac:spMk id="12" creationId="{774092A7-A48F-35BF-C1C7-02946858ACB0}"/>
          </ac:spMkLst>
        </pc:spChg>
        <pc:spChg chg="add mod">
          <ac:chgData name="Corrine Schwarting" userId="2lLxPeew9UHiHOox+1xX3UCWx7FiyU4c4x4px6F4X+g=" providerId="None" clId="Web-{B1AEF613-4028-4D49-98BF-97A278674A57}" dt="2024-07-15T20:02:39.620" v="1356" actId="14100"/>
          <ac:spMkLst>
            <pc:docMk/>
            <pc:sldMk cId="2735887101" sldId="262"/>
            <ac:spMk id="12" creationId="{CBC58F57-3B83-33FA-7D74-8CCD72D37686}"/>
          </ac:spMkLst>
        </pc:spChg>
        <pc:spChg chg="mod">
          <ac:chgData name="Corrine Schwarting" userId="2lLxPeew9UHiHOox+1xX3UCWx7FiyU4c4x4px6F4X+g=" providerId="None" clId="Web-{B1AEF613-4028-4D49-98BF-97A278674A57}" dt="2024-07-15T20:06:39.309" v="1404" actId="14100"/>
          <ac:spMkLst>
            <pc:docMk/>
            <pc:sldMk cId="2735887101" sldId="262"/>
            <ac:spMk id="13" creationId="{00000000-0000-0000-0000-000000000000}"/>
          </ac:spMkLst>
        </pc:spChg>
        <pc:spChg chg="add mod">
          <ac:chgData name="Corrine Schwarting" userId="2lLxPeew9UHiHOox+1xX3UCWx7FiyU4c4x4px6F4X+g=" providerId="None" clId="Web-{B1AEF613-4028-4D49-98BF-97A278674A57}" dt="2024-07-15T20:08:14.716" v="1419" actId="14100"/>
          <ac:spMkLst>
            <pc:docMk/>
            <pc:sldMk cId="2735887101" sldId="262"/>
            <ac:spMk id="14" creationId="{142BCA82-E31B-45D7-2D0B-2F1E7DCA73CC}"/>
          </ac:spMkLst>
        </pc:spChg>
        <pc:spChg chg="add mod ord">
          <ac:chgData name="Corrine Schwarting" userId="2lLxPeew9UHiHOox+1xX3UCWx7FiyU4c4x4px6F4X+g=" providerId="None" clId="Web-{B1AEF613-4028-4D49-98BF-97A278674A57}" dt="2024-07-15T20:08:01.388" v="1417" actId="14100"/>
          <ac:spMkLst>
            <pc:docMk/>
            <pc:sldMk cId="2735887101" sldId="262"/>
            <ac:spMk id="15" creationId="{1FC02FAF-8DC6-CFBB-B888-50E54634743C}"/>
          </ac:spMkLst>
        </pc:spChg>
        <pc:spChg chg="add mod">
          <ac:chgData name="Corrine Schwarting" userId="2lLxPeew9UHiHOox+1xX3UCWx7FiyU4c4x4px6F4X+g=" providerId="None" clId="Web-{B1AEF613-4028-4D49-98BF-97A278674A57}" dt="2024-07-15T20:31:37.397" v="1422" actId="1076"/>
          <ac:spMkLst>
            <pc:docMk/>
            <pc:sldMk cId="2735887101" sldId="262"/>
            <ac:spMk id="16" creationId="{6F0C9E7D-4989-F985-6B58-55DF5A9F332C}"/>
          </ac:spMkLst>
        </pc:spChg>
        <pc:spChg chg="del mod">
          <ac:chgData name="Corrine Schwarting" userId="2lLxPeew9UHiHOox+1xX3UCWx7FiyU4c4x4px6F4X+g=" providerId="None" clId="Web-{B1AEF613-4028-4D49-98BF-97A278674A57}" dt="2024-07-15T15:55:42.762" v="403"/>
          <ac:spMkLst>
            <pc:docMk/>
            <pc:sldMk cId="2735887101" sldId="262"/>
            <ac:spMk id="16" creationId="{E25C73E8-AB20-7055-5DA4-883FB986C4D6}"/>
          </ac:spMkLst>
        </pc:spChg>
        <pc:spChg chg="add del mod">
          <ac:chgData name="Corrine Schwarting" userId="2lLxPeew9UHiHOox+1xX3UCWx7FiyU4c4x4px6F4X+g=" providerId="None" clId="Web-{B1AEF613-4028-4D49-98BF-97A278674A57}" dt="2024-07-15T20:06:33.199" v="1403"/>
          <ac:spMkLst>
            <pc:docMk/>
            <pc:sldMk cId="2735887101" sldId="262"/>
            <ac:spMk id="18" creationId="{5FA1CEEA-6CF5-7A20-CB88-EDFEA04CA868}"/>
          </ac:spMkLst>
        </pc:spChg>
        <pc:spChg chg="add mod">
          <ac:chgData name="Corrine Schwarting" userId="2lLxPeew9UHiHOox+1xX3UCWx7FiyU4c4x4px6F4X+g=" providerId="None" clId="Web-{B1AEF613-4028-4D49-98BF-97A278674A57}" dt="2024-07-15T20:06:46.434" v="1406" actId="14100"/>
          <ac:spMkLst>
            <pc:docMk/>
            <pc:sldMk cId="2735887101" sldId="262"/>
            <ac:spMk id="19" creationId="{40466DC3-0C27-E060-A945-364014AA3585}"/>
          </ac:spMkLst>
        </pc:spChg>
        <pc:spChg chg="del mod">
          <ac:chgData name="Corrine Schwarting" userId="2lLxPeew9UHiHOox+1xX3UCWx7FiyU4c4x4px6F4X+g=" providerId="None" clId="Web-{B1AEF613-4028-4D49-98BF-97A278674A57}" dt="2024-07-15T20:02:23.416" v="1351"/>
          <ac:spMkLst>
            <pc:docMk/>
            <pc:sldMk cId="2735887101" sldId="262"/>
            <ac:spMk id="21" creationId="{B1873F90-AF53-DC94-232D-199B539D4645}"/>
          </ac:spMkLst>
        </pc:spChg>
        <pc:spChg chg="add mod">
          <ac:chgData name="Corrine Schwarting" userId="2lLxPeew9UHiHOox+1xX3UCWx7FiyU4c4x4px6F4X+g=" providerId="None" clId="Web-{B1AEF613-4028-4D49-98BF-97A278674A57}" dt="2024-07-15T20:07:56.575" v="1416" actId="14100"/>
          <ac:spMkLst>
            <pc:docMk/>
            <pc:sldMk cId="2735887101" sldId="262"/>
            <ac:spMk id="22" creationId="{222C2608-50E6-6CA1-F640-206964964612}"/>
          </ac:spMkLst>
        </pc:spChg>
        <pc:spChg chg="del mod">
          <ac:chgData name="Corrine Schwarting" userId="2lLxPeew9UHiHOox+1xX3UCWx7FiyU4c4x4px6F4X+g=" providerId="None" clId="Web-{B1AEF613-4028-4D49-98BF-97A278674A57}" dt="2024-07-15T15:55:40.059" v="401"/>
          <ac:spMkLst>
            <pc:docMk/>
            <pc:sldMk cId="2735887101" sldId="262"/>
            <ac:spMk id="22" creationId="{83A62464-EE2E-FE80-B304-5E2E7E7A8D84}"/>
          </ac:spMkLst>
        </pc:spChg>
        <pc:spChg chg="del mod">
          <ac:chgData name="Corrine Schwarting" userId="2lLxPeew9UHiHOox+1xX3UCWx7FiyU4c4x4px6F4X+g=" providerId="None" clId="Web-{B1AEF613-4028-4D49-98BF-97A278674A57}" dt="2024-07-15T16:14:24.776" v="582"/>
          <ac:spMkLst>
            <pc:docMk/>
            <pc:sldMk cId="2735887101" sldId="262"/>
            <ac:spMk id="24" creationId="{31DED0BF-03F5-B843-10CE-26B0A585CF3E}"/>
          </ac:spMkLst>
        </pc:spChg>
        <pc:spChg chg="del mod">
          <ac:chgData name="Corrine Schwarting" userId="2lLxPeew9UHiHOox+1xX3UCWx7FiyU4c4x4px6F4X+g=" providerId="None" clId="Web-{B1AEF613-4028-4D49-98BF-97A278674A57}" dt="2024-07-15T15:55:29.043" v="393"/>
          <ac:spMkLst>
            <pc:docMk/>
            <pc:sldMk cId="2735887101" sldId="262"/>
            <ac:spMk id="25" creationId="{2D228660-52D7-8FD8-4C1B-20D10BCF58CA}"/>
          </ac:spMkLst>
        </pc:spChg>
        <pc:spChg chg="del mod">
          <ac:chgData name="Corrine Schwarting" userId="2lLxPeew9UHiHOox+1xX3UCWx7FiyU4c4x4px6F4X+g=" providerId="None" clId="Web-{B1AEF613-4028-4D49-98BF-97A278674A57}" dt="2024-07-15T20:02:23.416" v="1350"/>
          <ac:spMkLst>
            <pc:docMk/>
            <pc:sldMk cId="2735887101" sldId="262"/>
            <ac:spMk id="27" creationId="{747F966E-B826-CA24-4835-1C8DC33B6439}"/>
          </ac:spMkLst>
        </pc:spChg>
        <pc:spChg chg="del mod">
          <ac:chgData name="Corrine Schwarting" userId="2lLxPeew9UHiHOox+1xX3UCWx7FiyU4c4x4px6F4X+g=" providerId="None" clId="Web-{B1AEF613-4028-4D49-98BF-97A278674A57}" dt="2024-07-15T20:02:23.416" v="1349"/>
          <ac:spMkLst>
            <pc:docMk/>
            <pc:sldMk cId="2735887101" sldId="262"/>
            <ac:spMk id="29" creationId="{F37E144A-4C37-5E4D-E0CE-501A2880E604}"/>
          </ac:spMkLst>
        </pc:spChg>
        <pc:spChg chg="add mod">
          <ac:chgData name="Corrine Schwarting" userId="2lLxPeew9UHiHOox+1xX3UCWx7FiyU4c4x4px6F4X+g=" providerId="None" clId="Web-{B1AEF613-4028-4D49-98BF-97A278674A57}" dt="2024-07-15T20:02:08.682" v="1344" actId="14100"/>
          <ac:spMkLst>
            <pc:docMk/>
            <pc:sldMk cId="2735887101" sldId="262"/>
            <ac:spMk id="32" creationId="{58FE746A-C9FE-2742-A1C7-7EE359972E2D}"/>
          </ac:spMkLst>
        </pc:spChg>
        <pc:spChg chg="mod">
          <ac:chgData name="Corrine Schwarting" userId="2lLxPeew9UHiHOox+1xX3UCWx7FiyU4c4x4px6F4X+g=" providerId="None" clId="Web-{B1AEF613-4028-4D49-98BF-97A278674A57}" dt="2024-07-15T16:19:59.476" v="645" actId="1076"/>
          <ac:spMkLst>
            <pc:docMk/>
            <pc:sldMk cId="2735887101" sldId="262"/>
            <ac:spMk id="33" creationId="{0CA76295-0195-4A07-7EF1-C5567B2F1795}"/>
          </ac:spMkLst>
        </pc:spChg>
        <pc:spChg chg="mod">
          <ac:chgData name="Corrine Schwarting" userId="2lLxPeew9UHiHOox+1xX3UCWx7FiyU4c4x4px6F4X+g=" providerId="None" clId="Web-{B1AEF613-4028-4D49-98BF-97A278674A57}" dt="2024-07-15T15:50:18.476" v="240" actId="14100"/>
          <ac:spMkLst>
            <pc:docMk/>
            <pc:sldMk cId="2735887101" sldId="262"/>
            <ac:spMk id="37" creationId="{00000000-0000-0000-0000-000000000000}"/>
          </ac:spMkLst>
        </pc:spChg>
        <pc:spChg chg="del">
          <ac:chgData name="Corrine Schwarting" userId="2lLxPeew9UHiHOox+1xX3UCWx7FiyU4c4x4px6F4X+g=" providerId="None" clId="Web-{B1AEF613-4028-4D49-98BF-97A278674A57}" dt="2024-07-15T16:13:16.320" v="569"/>
          <ac:spMkLst>
            <pc:docMk/>
            <pc:sldMk cId="2735887101" sldId="262"/>
            <ac:spMk id="40" creationId="{4660524A-9E36-C2A5-DE2F-16FFFB42DBB0}"/>
          </ac:spMkLst>
        </pc:spChg>
        <pc:spChg chg="mod">
          <ac:chgData name="Corrine Schwarting" userId="2lLxPeew9UHiHOox+1xX3UCWx7FiyU4c4x4px6F4X+g=" providerId="None" clId="Web-{B1AEF613-4028-4D49-98BF-97A278674A57}" dt="2024-07-15T16:24:43.769" v="649" actId="14100"/>
          <ac:spMkLst>
            <pc:docMk/>
            <pc:sldMk cId="2735887101" sldId="262"/>
            <ac:spMk id="46" creationId="{00000000-0000-0000-0000-000000000000}"/>
          </ac:spMkLst>
        </pc:spChg>
        <pc:spChg chg="del mod">
          <ac:chgData name="Corrine Schwarting" userId="2lLxPeew9UHiHOox+1xX3UCWx7FiyU4c4x4px6F4X+g=" providerId="None" clId="Web-{B1AEF613-4028-4D49-98BF-97A278674A57}" dt="2024-07-15T16:12:31.490" v="561"/>
          <ac:spMkLst>
            <pc:docMk/>
            <pc:sldMk cId="2735887101" sldId="262"/>
            <ac:spMk id="47" creationId="{258C8FF1-BCB3-9241-A769-26D1A405FAC9}"/>
          </ac:spMkLst>
        </pc:spChg>
        <pc:spChg chg="del">
          <ac:chgData name="Corrine Schwarting" userId="2lLxPeew9UHiHOox+1xX3UCWx7FiyU4c4x4px6F4X+g=" providerId="None" clId="Web-{B1AEF613-4028-4D49-98BF-97A278674A57}" dt="2024-07-15T16:10:47.298" v="492"/>
          <ac:spMkLst>
            <pc:docMk/>
            <pc:sldMk cId="2735887101" sldId="262"/>
            <ac:spMk id="48" creationId="{00000000-0000-0000-0000-000000000000}"/>
          </ac:spMkLst>
        </pc:spChg>
        <pc:spChg chg="mod">
          <ac:chgData name="Corrine Schwarting" userId="2lLxPeew9UHiHOox+1xX3UCWx7FiyU4c4x4px6F4X+g=" providerId="None" clId="Web-{B1AEF613-4028-4D49-98BF-97A278674A57}" dt="2024-07-15T16:11:36.144" v="505" actId="20577"/>
          <ac:spMkLst>
            <pc:docMk/>
            <pc:sldMk cId="2735887101" sldId="262"/>
            <ac:spMk id="51" creationId="{42D892ED-5DCF-3052-C977-0717853A72CF}"/>
          </ac:spMkLst>
        </pc:spChg>
        <pc:spChg chg="mod">
          <ac:chgData name="Corrine Schwarting" userId="2lLxPeew9UHiHOox+1xX3UCWx7FiyU4c4x4px6F4X+g=" providerId="None" clId="Web-{B1AEF613-4028-4D49-98BF-97A278674A57}" dt="2024-07-15T15:52:20.638" v="278" actId="20577"/>
          <ac:spMkLst>
            <pc:docMk/>
            <pc:sldMk cId="2735887101" sldId="262"/>
            <ac:spMk id="52" creationId="{D2AF8539-3325-6448-2B1C-34149B61BE10}"/>
          </ac:spMkLst>
        </pc:spChg>
        <pc:spChg chg="del mod">
          <ac:chgData name="Corrine Schwarting" userId="2lLxPeew9UHiHOox+1xX3UCWx7FiyU4c4x4px6F4X+g=" providerId="None" clId="Web-{B1AEF613-4028-4D49-98BF-97A278674A57}" dt="2024-07-15T16:13:24.273" v="572"/>
          <ac:spMkLst>
            <pc:docMk/>
            <pc:sldMk cId="2735887101" sldId="262"/>
            <ac:spMk id="54" creationId="{49210BE6-53E6-9C6F-83EF-DFCBA61AABD4}"/>
          </ac:spMkLst>
        </pc:spChg>
        <pc:spChg chg="del mod">
          <ac:chgData name="Corrine Schwarting" userId="2lLxPeew9UHiHOox+1xX3UCWx7FiyU4c4x4px6F4X+g=" providerId="None" clId="Web-{B1AEF613-4028-4D49-98BF-97A278674A57}" dt="2024-07-15T20:02:15.182" v="1346"/>
          <ac:spMkLst>
            <pc:docMk/>
            <pc:sldMk cId="2735887101" sldId="262"/>
            <ac:spMk id="14339" creationId="{00000000-0000-0000-0000-000000000000}"/>
          </ac:spMkLst>
        </pc:spChg>
        <pc:picChg chg="add del mod">
          <ac:chgData name="Corrine Schwarting" userId="2lLxPeew9UHiHOox+1xX3UCWx7FiyU4c4x4px6F4X+g=" providerId="None" clId="Web-{B1AEF613-4028-4D49-98BF-97A278674A57}" dt="2024-07-15T20:04:23.886" v="1372"/>
          <ac:picMkLst>
            <pc:docMk/>
            <pc:sldMk cId="2735887101" sldId="262"/>
            <ac:picMk id="11" creationId="{EDEF3401-A5DC-B3BE-2068-3813634775D2}"/>
          </ac:picMkLst>
        </pc:picChg>
        <pc:picChg chg="del">
          <ac:chgData name="Corrine Schwarting" userId="2lLxPeew9UHiHOox+1xX3UCWx7FiyU4c4x4px6F4X+g=" providerId="None" clId="Web-{B1AEF613-4028-4D49-98BF-97A278674A57}" dt="2024-07-15T15:53:38.361" v="288"/>
          <ac:picMkLst>
            <pc:docMk/>
            <pc:sldMk cId="2735887101" sldId="262"/>
            <ac:picMk id="14" creationId="{64B052B8-A05E-E4E6-E289-50EE4CB8A38E}"/>
          </ac:picMkLst>
        </pc:picChg>
        <pc:picChg chg="del mod">
          <ac:chgData name="Corrine Schwarting" userId="2lLxPeew9UHiHOox+1xX3UCWx7FiyU4c4x4px6F4X+g=" providerId="None" clId="Web-{B1AEF613-4028-4D49-98BF-97A278674A57}" dt="2024-07-15T20:04:56.918" v="1381"/>
          <ac:picMkLst>
            <pc:docMk/>
            <pc:sldMk cId="2735887101" sldId="262"/>
            <ac:picMk id="17" creationId="{B55202DA-3931-1675-039F-47364DEC3C06}"/>
          </ac:picMkLst>
        </pc:picChg>
        <pc:picChg chg="del">
          <ac:chgData name="Corrine Schwarting" userId="2lLxPeew9UHiHOox+1xX3UCWx7FiyU4c4x4px6F4X+g=" providerId="None" clId="Web-{B1AEF613-4028-4D49-98BF-97A278674A57}" dt="2024-07-15T15:53:16.641" v="281"/>
          <ac:picMkLst>
            <pc:docMk/>
            <pc:sldMk cId="2735887101" sldId="262"/>
            <ac:picMk id="18" creationId="{84E427C7-4EAB-6220-C3CE-1FDAD2AB9A7A}"/>
          </ac:picMkLst>
        </pc:picChg>
        <pc:picChg chg="del">
          <ac:chgData name="Corrine Schwarting" userId="2lLxPeew9UHiHOox+1xX3UCWx7FiyU4c4x4px6F4X+g=" providerId="None" clId="Web-{B1AEF613-4028-4D49-98BF-97A278674A57}" dt="2024-07-15T15:53:40.548" v="289"/>
          <ac:picMkLst>
            <pc:docMk/>
            <pc:sldMk cId="2735887101" sldId="262"/>
            <ac:picMk id="19" creationId="{3836451E-3BC9-FFFF-A691-1556AE5B850C}"/>
          </ac:picMkLst>
        </pc:picChg>
        <pc:picChg chg="add mod ord">
          <ac:chgData name="Corrine Schwarting" userId="2lLxPeew9UHiHOox+1xX3UCWx7FiyU4c4x4px6F4X+g=" providerId="None" clId="Web-{B1AEF613-4028-4D49-98BF-97A278674A57}" dt="2024-07-15T20:05:37.371" v="1389"/>
          <ac:picMkLst>
            <pc:docMk/>
            <pc:sldMk cId="2735887101" sldId="262"/>
            <ac:picMk id="20" creationId="{0B3527F9-D56D-F6B1-76AA-8ACD12EC0A13}"/>
          </ac:picMkLst>
        </pc:picChg>
        <pc:picChg chg="add del mod">
          <ac:chgData name="Corrine Schwarting" userId="2lLxPeew9UHiHOox+1xX3UCWx7FiyU4c4x4px6F4X+g=" providerId="None" clId="Web-{B1AEF613-4028-4D49-98BF-97A278674A57}" dt="2024-07-15T16:17:03.548" v="607"/>
          <ac:picMkLst>
            <pc:docMk/>
            <pc:sldMk cId="2735887101" sldId="262"/>
            <ac:picMk id="20" creationId="{1B7D2565-E85D-46C4-E2EB-9EE94E70D0BD}"/>
          </ac:picMkLst>
        </pc:picChg>
        <pc:picChg chg="del">
          <ac:chgData name="Corrine Schwarting" userId="2lLxPeew9UHiHOox+1xX3UCWx7FiyU4c4x4px6F4X+g=" providerId="None" clId="Web-{B1AEF613-4028-4D49-98BF-97A278674A57}" dt="2024-07-15T15:53:17.672" v="282"/>
          <ac:picMkLst>
            <pc:docMk/>
            <pc:sldMk cId="2735887101" sldId="262"/>
            <ac:picMk id="20" creationId="{DB4E9E7B-4E5E-35F6-31B8-3B9CFE911FF5}"/>
          </ac:picMkLst>
        </pc:picChg>
        <pc:picChg chg="del mod">
          <ac:chgData name="Corrine Schwarting" userId="2lLxPeew9UHiHOox+1xX3UCWx7FiyU4c4x4px6F4X+g=" providerId="None" clId="Web-{B1AEF613-4028-4D49-98BF-97A278674A57}" dt="2024-07-15T20:04:56.918" v="1380"/>
          <ac:picMkLst>
            <pc:docMk/>
            <pc:sldMk cId="2735887101" sldId="262"/>
            <ac:picMk id="23" creationId="{55220FC1-EFAA-0F14-699C-DA51F44A6C80}"/>
          </ac:picMkLst>
        </pc:picChg>
        <pc:picChg chg="add del mod">
          <ac:chgData name="Corrine Schwarting" userId="2lLxPeew9UHiHOox+1xX3UCWx7FiyU4c4x4px6F4X+g=" providerId="None" clId="Web-{B1AEF613-4028-4D49-98BF-97A278674A57}" dt="2024-07-15T16:14:48.777" v="589" actId="1076"/>
          <ac:picMkLst>
            <pc:docMk/>
            <pc:sldMk cId="2735887101" sldId="262"/>
            <ac:picMk id="26" creationId="{5F32FA5E-F15C-60D6-0C47-744AA102377E}"/>
          </ac:picMkLst>
        </pc:picChg>
        <pc:picChg chg="del mod">
          <ac:chgData name="Corrine Schwarting" userId="2lLxPeew9UHiHOox+1xX3UCWx7FiyU4c4x4px6F4X+g=" providerId="None" clId="Web-{B1AEF613-4028-4D49-98BF-97A278674A57}" dt="2024-07-15T20:04:56.918" v="1379"/>
          <ac:picMkLst>
            <pc:docMk/>
            <pc:sldMk cId="2735887101" sldId="262"/>
            <ac:picMk id="28" creationId="{EDD781A0-93FA-4208-174D-3292983D814F}"/>
          </ac:picMkLst>
        </pc:picChg>
        <pc:picChg chg="add mod">
          <ac:chgData name="Corrine Schwarting" userId="2lLxPeew9UHiHOox+1xX3UCWx7FiyU4c4x4px6F4X+g=" providerId="None" clId="Web-{B1AEF613-4028-4D49-98BF-97A278674A57}" dt="2024-07-15T20:08:28.966" v="1421" actId="1076"/>
          <ac:picMkLst>
            <pc:docMk/>
            <pc:sldMk cId="2735887101" sldId="262"/>
            <ac:picMk id="31" creationId="{9BAC6086-309D-6C84-D6F8-51D52935B24B}"/>
          </ac:picMkLst>
        </pc:picChg>
        <pc:picChg chg="del">
          <ac:chgData name="Corrine Schwarting" userId="2lLxPeew9UHiHOox+1xX3UCWx7FiyU4c4x4px6F4X+g=" providerId="None" clId="Web-{B1AEF613-4028-4D49-98BF-97A278674A57}" dt="2024-07-15T15:53:41.752" v="290"/>
          <ac:picMkLst>
            <pc:docMk/>
            <pc:sldMk cId="2735887101" sldId="262"/>
            <ac:picMk id="32" creationId="{4CC6A064-3ECE-4EEA-4209-D1C9E9CEC0C6}"/>
          </ac:picMkLst>
        </pc:picChg>
        <pc:picChg chg="del mod">
          <ac:chgData name="Corrine Schwarting" userId="2lLxPeew9UHiHOox+1xX3UCWx7FiyU4c4x4px6F4X+g=" providerId="None" clId="Web-{B1AEF613-4028-4D49-98BF-97A278674A57}" dt="2024-07-15T15:53:06.953" v="280"/>
          <ac:picMkLst>
            <pc:docMk/>
            <pc:sldMk cId="2735887101" sldId="262"/>
            <ac:picMk id="42" creationId="{59B36623-91A9-47D4-F4C7-CFEE9DE2CCCC}"/>
          </ac:picMkLst>
        </pc:picChg>
        <pc:extLst>
          <p:ext xmlns:p="http://schemas.openxmlformats.org/presentationml/2006/main" uri="{D6D511B9-2390-475A-947B-AFAB55BFBCF1}">
            <pc226:cmChg xmlns:pc226="http://schemas.microsoft.com/office/powerpoint/2022/06/main/command" chg="mod">
              <pc226:chgData name="Corrine Schwarting" userId="2lLxPeew9UHiHOox+1xX3UCWx7FiyU4c4x4px6F4X+g=" providerId="None" clId="Web-{B1AEF613-4028-4D49-98BF-97A278674A57}" dt="2024-07-15T16:11:36.144" v="504" actId="20577"/>
              <pc2:cmMkLst xmlns:pc2="http://schemas.microsoft.com/office/powerpoint/2019/9/main/command">
                <pc:docMk/>
                <pc:sldMk cId="2735887101" sldId="262"/>
                <pc2:cmMk id="{3314AE38-B1BB-4D2F-8078-3B22CAD1DCAD}"/>
              </pc2:cmMkLst>
            </pc226:cmChg>
          </p:ext>
        </pc:extLst>
      </pc:sldChg>
    </pc:docChg>
  </pc:docChgLst>
  <pc:docChgLst>
    <pc:chgData name="Corrine Schwarting" userId="2lLxPeew9UHiHOox+1xX3UCWx7FiyU4c4x4px6F4X+g=" providerId="None" clId="Web-{69312939-4E9A-49AB-9C0D-5FF4230CB312}"/>
    <pc:docChg chg="modSld">
      <pc:chgData name="Corrine Schwarting" userId="2lLxPeew9UHiHOox+1xX3UCWx7FiyU4c4x4px6F4X+g=" providerId="None" clId="Web-{69312939-4E9A-49AB-9C0D-5FF4230CB312}" dt="2024-08-20T14:08:40.407" v="156" actId="1076"/>
      <pc:docMkLst>
        <pc:docMk/>
      </pc:docMkLst>
      <pc:sldChg chg="addSp delSp modSp modCm">
        <pc:chgData name="Corrine Schwarting" userId="2lLxPeew9UHiHOox+1xX3UCWx7FiyU4c4x4px6F4X+g=" providerId="None" clId="Web-{69312939-4E9A-49AB-9C0D-5FF4230CB312}" dt="2024-08-20T14:08:40.407" v="156" actId="1076"/>
        <pc:sldMkLst>
          <pc:docMk/>
          <pc:sldMk cId="2735887101" sldId="262"/>
        </pc:sldMkLst>
        <pc:spChg chg="mod">
          <ac:chgData name="Corrine Schwarting" userId="2lLxPeew9UHiHOox+1xX3UCWx7FiyU4c4x4px6F4X+g=" providerId="None" clId="Web-{69312939-4E9A-49AB-9C0D-5FF4230CB312}" dt="2024-08-20T13:34:47.066" v="25" actId="20577"/>
          <ac:spMkLst>
            <pc:docMk/>
            <pc:sldMk cId="2735887101" sldId="262"/>
            <ac:spMk id="2" creationId="{5BDA2B1E-2A03-B5D1-69E0-38E46A6145CC}"/>
          </ac:spMkLst>
        </pc:spChg>
        <pc:spChg chg="mod">
          <ac:chgData name="Corrine Schwarting" userId="2lLxPeew9UHiHOox+1xX3UCWx7FiyU4c4x4px6F4X+g=" providerId="None" clId="Web-{69312939-4E9A-49AB-9C0D-5FF4230CB312}" dt="2024-08-20T14:08:40.407" v="156" actId="1076"/>
          <ac:spMkLst>
            <pc:docMk/>
            <pc:sldMk cId="2735887101" sldId="262"/>
            <ac:spMk id="11" creationId="{6FC4DB74-20E2-07BC-C242-2CD7518A4DCB}"/>
          </ac:spMkLst>
        </pc:spChg>
        <pc:spChg chg="mod">
          <ac:chgData name="Corrine Schwarting" userId="2lLxPeew9UHiHOox+1xX3UCWx7FiyU4c4x4px6F4X+g=" providerId="None" clId="Web-{69312939-4E9A-49AB-9C0D-5FF4230CB312}" dt="2024-08-20T13:34:27.877" v="19" actId="1076"/>
          <ac:spMkLst>
            <pc:docMk/>
            <pc:sldMk cId="2735887101" sldId="262"/>
            <ac:spMk id="14" creationId="{310747FB-E65F-46A1-83A5-A9A11B62D0D5}"/>
          </ac:spMkLst>
        </pc:spChg>
        <pc:spChg chg="mod">
          <ac:chgData name="Corrine Schwarting" userId="2lLxPeew9UHiHOox+1xX3UCWx7FiyU4c4x4px6F4X+g=" providerId="None" clId="Web-{69312939-4E9A-49AB-9C0D-5FF4230CB312}" dt="2024-08-20T13:41:39.159" v="99" actId="20577"/>
          <ac:spMkLst>
            <pc:docMk/>
            <pc:sldMk cId="2735887101" sldId="262"/>
            <ac:spMk id="21" creationId="{EEAFE1EF-353F-BFBA-55C9-4BEDEB0DDEA6}"/>
          </ac:spMkLst>
        </pc:spChg>
        <pc:picChg chg="add mod">
          <ac:chgData name="Corrine Schwarting" userId="2lLxPeew9UHiHOox+1xX3UCWx7FiyU4c4x4px6F4X+g=" providerId="None" clId="Web-{69312939-4E9A-49AB-9C0D-5FF4230CB312}" dt="2024-08-20T13:41:58.972" v="108" actId="1076"/>
          <ac:picMkLst>
            <pc:docMk/>
            <pc:sldMk cId="2735887101" sldId="262"/>
            <ac:picMk id="16" creationId="{DD41293F-B233-42F7-C53A-6AE23259FAE9}"/>
          </ac:picMkLst>
        </pc:picChg>
        <pc:picChg chg="add del mod">
          <ac:chgData name="Corrine Schwarting" userId="2lLxPeew9UHiHOox+1xX3UCWx7FiyU4c4x4px6F4X+g=" providerId="None" clId="Web-{69312939-4E9A-49AB-9C0D-5FF4230CB312}" dt="2024-08-20T14:06:02.104" v="146"/>
          <ac:picMkLst>
            <pc:docMk/>
            <pc:sldMk cId="2735887101" sldId="262"/>
            <ac:picMk id="25" creationId="{6EB61D06-E0FF-1B74-2505-420F85780880}"/>
          </ac:picMkLst>
        </pc:picChg>
        <pc:picChg chg="del mod">
          <ac:chgData name="Corrine Schwarting" userId="2lLxPeew9UHiHOox+1xX3UCWx7FiyU4c4x4px6F4X+g=" providerId="None" clId="Web-{69312939-4E9A-49AB-9C0D-5FF4230CB312}" dt="2024-08-20T13:40:44.923" v="67"/>
          <ac:picMkLst>
            <pc:docMk/>
            <pc:sldMk cId="2735887101" sldId="262"/>
            <ac:picMk id="27" creationId="{B3FDDD22-7A69-3CE2-729C-9CF6B14F55DB}"/>
          </ac:picMkLst>
        </pc:picChg>
        <pc:picChg chg="del">
          <ac:chgData name="Corrine Schwarting" userId="2lLxPeew9UHiHOox+1xX3UCWx7FiyU4c4x4px6F4X+g=" providerId="None" clId="Web-{69312939-4E9A-49AB-9C0D-5FF4230CB312}" dt="2024-08-20T13:34:55.535" v="26"/>
          <ac:picMkLst>
            <pc:docMk/>
            <pc:sldMk cId="2735887101" sldId="262"/>
            <ac:picMk id="28" creationId="{0D5C415A-7DD3-0CFA-6BF0-8AD9AD4AFCEB}"/>
          </ac:picMkLst>
        </pc:picChg>
        <pc:picChg chg="add mod">
          <ac:chgData name="Corrine Schwarting" userId="2lLxPeew9UHiHOox+1xX3UCWx7FiyU4c4x4px6F4X+g=" providerId="None" clId="Web-{69312939-4E9A-49AB-9C0D-5FF4230CB312}" dt="2024-08-20T14:07:21.154" v="151" actId="1076"/>
          <ac:picMkLst>
            <pc:docMk/>
            <pc:sldMk cId="2735887101" sldId="262"/>
            <ac:picMk id="32" creationId="{82D7324B-E529-995E-1996-5EE04777C9E1}"/>
          </ac:picMkLst>
        </pc:picChg>
        <pc:extLst>
          <p:ext xmlns:p="http://schemas.openxmlformats.org/presentationml/2006/main" uri="{D6D511B9-2390-475A-947B-AFAB55BFBCF1}">
            <pc226:cmChg xmlns:pc226="http://schemas.microsoft.com/office/powerpoint/2022/06/main/command" chg="mod">
              <pc226:chgData name="Corrine Schwarting" userId="2lLxPeew9UHiHOox+1xX3UCWx7FiyU4c4x4px6F4X+g=" providerId="None" clId="Web-{69312939-4E9A-49AB-9C0D-5FF4230CB312}" dt="2024-08-20T13:34:47.051" v="24" actId="20577"/>
              <pc2:cmMkLst xmlns:pc2="http://schemas.microsoft.com/office/powerpoint/2019/9/main/command">
                <pc:docMk/>
                <pc:sldMk cId="2735887101" sldId="262"/>
                <pc2:cmMk id="{BBA77455-0786-4B7E-A162-E3B5A7598F93}"/>
              </pc2:cmMkLst>
            </pc226:cmChg>
            <pc226:cmChg xmlns:pc226="http://schemas.microsoft.com/office/powerpoint/2022/06/main/command" chg="mod">
              <pc226:chgData name="Corrine Schwarting" userId="2lLxPeew9UHiHOox+1xX3UCWx7FiyU4c4x4px6F4X+g=" providerId="None" clId="Web-{69312939-4E9A-49AB-9C0D-5FF4230CB312}" dt="2024-08-20T13:41:30.565" v="98" actId="20577"/>
              <pc2:cmMkLst xmlns:pc2="http://schemas.microsoft.com/office/powerpoint/2019/9/main/command">
                <pc:docMk/>
                <pc:sldMk cId="2735887101" sldId="262"/>
                <pc2:cmMk id="{8B673BE7-5B38-4526-A9EA-99FF1CBCF19E}"/>
              </pc2:cmMkLst>
            </pc226:cmChg>
          </p:ext>
        </pc:extLst>
      </pc:sldChg>
    </pc:docChg>
  </pc:docChgLst>
  <pc:docChgLst>
    <pc:chgData name="Corrine Schwarting" userId="2lLxPeew9UHiHOox+1xX3UCWx7FiyU4c4x4px6F4X+g=" providerId="None" clId="Web-{67459A23-1A0A-4C27-8F1B-015A6C6D68E8}"/>
    <pc:docChg chg="modSld">
      <pc:chgData name="Corrine Schwarting" userId="2lLxPeew9UHiHOox+1xX3UCWx7FiyU4c4x4px6F4X+g=" providerId="None" clId="Web-{67459A23-1A0A-4C27-8F1B-015A6C6D68E8}" dt="2024-07-30T02:27:15.345" v="548" actId="1076"/>
      <pc:docMkLst>
        <pc:docMk/>
      </pc:docMkLst>
      <pc:sldChg chg="addSp delSp modSp modCm">
        <pc:chgData name="Corrine Schwarting" userId="2lLxPeew9UHiHOox+1xX3UCWx7FiyU4c4x4px6F4X+g=" providerId="None" clId="Web-{67459A23-1A0A-4C27-8F1B-015A6C6D68E8}" dt="2024-07-30T02:27:15.345" v="548" actId="1076"/>
        <pc:sldMkLst>
          <pc:docMk/>
          <pc:sldMk cId="2735887101" sldId="262"/>
        </pc:sldMkLst>
        <pc:spChg chg="mod">
          <ac:chgData name="Corrine Schwarting" userId="2lLxPeew9UHiHOox+1xX3UCWx7FiyU4c4x4px6F4X+g=" providerId="None" clId="Web-{67459A23-1A0A-4C27-8F1B-015A6C6D68E8}" dt="2024-07-29T23:35:50.262" v="530" actId="20577"/>
          <ac:spMkLst>
            <pc:docMk/>
            <pc:sldMk cId="2735887101" sldId="262"/>
            <ac:spMk id="2" creationId="{5BDA2B1E-2A03-B5D1-69E0-38E46A6145CC}"/>
          </ac:spMkLst>
        </pc:spChg>
        <pc:spChg chg="add mod">
          <ac:chgData name="Corrine Schwarting" userId="2lLxPeew9UHiHOox+1xX3UCWx7FiyU4c4x4px6F4X+g=" providerId="None" clId="Web-{67459A23-1A0A-4C27-8F1B-015A6C6D68E8}" dt="2024-07-30T02:27:15.345" v="548" actId="1076"/>
          <ac:spMkLst>
            <pc:docMk/>
            <pc:sldMk cId="2735887101" sldId="262"/>
            <ac:spMk id="11" creationId="{6FC4DB74-20E2-07BC-C242-2CD7518A4DCB}"/>
          </ac:spMkLst>
        </pc:spChg>
        <pc:spChg chg="del mod">
          <ac:chgData name="Corrine Schwarting" userId="2lLxPeew9UHiHOox+1xX3UCWx7FiyU4c4x4px6F4X+g=" providerId="None" clId="Web-{67459A23-1A0A-4C27-8F1B-015A6C6D68E8}" dt="2024-07-30T02:23:47.352" v="538"/>
          <ac:spMkLst>
            <pc:docMk/>
            <pc:sldMk cId="2735887101" sldId="262"/>
            <ac:spMk id="33" creationId="{0CA76295-0195-4A07-7EF1-C5567B2F1795}"/>
          </ac:spMkLst>
        </pc:spChg>
        <pc:picChg chg="add mod">
          <ac:chgData name="Corrine Schwarting" userId="2lLxPeew9UHiHOox+1xX3UCWx7FiyU4c4x4px6F4X+g=" providerId="None" clId="Web-{67459A23-1A0A-4C27-8F1B-015A6C6D68E8}" dt="2024-07-30T02:23:51.008" v="539" actId="1076"/>
          <ac:picMkLst>
            <pc:docMk/>
            <pc:sldMk cId="2735887101" sldId="262"/>
            <ac:picMk id="7" creationId="{CBF2E3CC-9481-ACCF-DC28-2B65168719DF}"/>
          </ac:picMkLst>
        </pc:picChg>
        <pc:picChg chg="mod">
          <ac:chgData name="Corrine Schwarting" userId="2lLxPeew9UHiHOox+1xX3UCWx7FiyU4c4x4px6F4X+g=" providerId="None" clId="Web-{67459A23-1A0A-4C27-8F1B-015A6C6D68E8}" dt="2024-07-30T02:26:58.610" v="543" actId="1076"/>
          <ac:picMkLst>
            <pc:docMk/>
            <pc:sldMk cId="2735887101" sldId="262"/>
            <ac:picMk id="25" creationId="{FD1A3CBE-652A-DAB5-62EA-B5E58DB957B8}"/>
          </ac:picMkLst>
        </pc:picChg>
        <pc:picChg chg="add del">
          <ac:chgData name="Corrine Schwarting" userId="2lLxPeew9UHiHOox+1xX3UCWx7FiyU4c4x4px6F4X+g=" providerId="None" clId="Web-{67459A23-1A0A-4C27-8F1B-015A6C6D68E8}" dt="2024-07-29T23:26:34.131" v="157"/>
          <ac:picMkLst>
            <pc:docMk/>
            <pc:sldMk cId="2735887101" sldId="262"/>
            <ac:picMk id="27" creationId="{B3FDDD22-7A69-3CE2-729C-9CF6B14F55DB}"/>
          </ac:picMkLst>
        </pc:picChg>
        <pc:picChg chg="mod">
          <ac:chgData name="Corrine Schwarting" userId="2lLxPeew9UHiHOox+1xX3UCWx7FiyU4c4x4px6F4X+g=" providerId="None" clId="Web-{67459A23-1A0A-4C27-8F1B-015A6C6D68E8}" dt="2024-07-30T02:23:55.008" v="541" actId="1076"/>
          <ac:picMkLst>
            <pc:docMk/>
            <pc:sldMk cId="2735887101" sldId="262"/>
            <ac:picMk id="28" creationId="{0D5C415A-7DD3-0CFA-6BF0-8AD9AD4AFCEB}"/>
          </ac:picMkLst>
        </pc:picChg>
        <pc:picChg chg="del">
          <ac:chgData name="Corrine Schwarting" userId="2lLxPeew9UHiHOox+1xX3UCWx7FiyU4c4x4px6F4X+g=" providerId="None" clId="Web-{67459A23-1A0A-4C27-8F1B-015A6C6D68E8}" dt="2024-07-30T02:23:32.773" v="531"/>
          <ac:picMkLst>
            <pc:docMk/>
            <pc:sldMk cId="2735887101" sldId="262"/>
            <ac:picMk id="31" creationId="{9BAC6086-309D-6C84-D6F8-51D52935B24B}"/>
          </ac:picMkLst>
        </pc:picChg>
        <pc:extLst>
          <p:ext xmlns:p="http://schemas.openxmlformats.org/presentationml/2006/main" uri="{D6D511B9-2390-475A-947B-AFAB55BFBCF1}">
            <pc226:cmChg xmlns:pc226="http://schemas.microsoft.com/office/powerpoint/2022/06/main/command" chg="mod">
              <pc226:chgData name="Corrine Schwarting" userId="2lLxPeew9UHiHOox+1xX3UCWx7FiyU4c4x4px6F4X+g=" providerId="None" clId="Web-{67459A23-1A0A-4C27-8F1B-015A6C6D68E8}" dt="2024-07-29T23:35:50.262" v="530" actId="20577"/>
              <pc2:cmMkLst xmlns:pc2="http://schemas.microsoft.com/office/powerpoint/2019/9/main/command">
                <pc:docMk/>
                <pc:sldMk cId="2735887101" sldId="262"/>
                <pc2:cmMk id="{438AD92B-C6D5-4415-AA7B-DF75CBE59CCF}"/>
              </pc2:cmMkLst>
            </pc226:cmChg>
            <pc226:cmChg xmlns:pc226="http://schemas.microsoft.com/office/powerpoint/2022/06/main/command" chg="mod">
              <pc226:chgData name="Corrine Schwarting" userId="2lLxPeew9UHiHOox+1xX3UCWx7FiyU4c4x4px6F4X+g=" providerId="None" clId="Web-{67459A23-1A0A-4C27-8F1B-015A6C6D68E8}" dt="2024-07-29T23:35:50.262" v="530" actId="20577"/>
              <pc2:cmMkLst xmlns:pc2="http://schemas.microsoft.com/office/powerpoint/2019/9/main/command">
                <pc:docMk/>
                <pc:sldMk cId="2735887101" sldId="262"/>
                <pc2:cmMk id="{4309F598-FEE6-4FAC-8A59-AF77A4D503D8}"/>
              </pc2:cmMkLst>
            </pc226:cmChg>
          </p:ext>
        </pc:extLst>
      </pc:sldChg>
    </pc:docChg>
  </pc:docChgLst>
</pc:chgInfo>
</file>

<file path=ppt/comments/modernComment_106_A31252FD.xml><?xml version="1.0" encoding="utf-8"?>
<p188:cmLst xmlns:a="http://schemas.openxmlformats.org/drawingml/2006/main" xmlns:r="http://schemas.openxmlformats.org/officeDocument/2006/relationships" xmlns:p188="http://schemas.microsoft.com/office/powerpoint/2018/8/main">
  <p188:cm id="{54BB9237-5FE4-47C8-A0AA-6A146768AF2F}" authorId="{0A6A0A84-B610-AF76-7267-3F96C1CA7B38}" created="2024-08-22T23:05:48.022">
    <ac:txMkLst xmlns:ac="http://schemas.microsoft.com/office/drawing/2013/main/command">
      <pc:docMk xmlns:pc="http://schemas.microsoft.com/office/powerpoint/2013/main/command"/>
      <pc:sldMk xmlns:pc="http://schemas.microsoft.com/office/powerpoint/2013/main/command" cId="2735887101" sldId="262"/>
      <ac:spMk id="21" creationId="{EEAFE1EF-353F-BFBA-55C9-4BEDEB0DDEA6}"/>
      <ac:txMk cp="1">
        <ac:context len="773" hash="3669797043"/>
      </ac:txMk>
    </ac:txMkLst>
    <p188:pos x="15741990" y="901855"/>
    <p188:txBody>
      <a:bodyPr/>
      <a:lstStyle/>
      <a:p>
        <a:r>
          <a:rPr lang="en-US"/>
          <a:t>Citation from KIN 466</a:t>
        </a:r>
      </a:p>
    </p188:txBody>
    <p188:extLst>
      <p:ext xmlns:p="http://schemas.openxmlformats.org/presentationml/2006/main" uri="{57CB4572-C831-44C2-8A1C-0ADB6CCDFE69}">
        <p223:reactions xmlns:p223="http://schemas.microsoft.com/office/powerpoint/2022/03/main">
          <p223:rxn type="👍">
            <p223:instance time="2024-08-26T19:24:19.111" authorId="{0A6A0A84-B610-AF76-7267-3F96C1CA7B38}"/>
          </p223:rxn>
        </p223:reactions>
      </p:ext>
    </p188:extLst>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79484" y="0"/>
            <a:ext cx="3962400" cy="344091"/>
          </a:xfrm>
          <a:prstGeom prst="rect">
            <a:avLst/>
          </a:prstGeom>
        </p:spPr>
        <p:txBody>
          <a:bodyPr vert="horz" lIns="91440" tIns="45720" rIns="91440" bIns="45720" rtlCol="0"/>
          <a:lstStyle>
            <a:lvl1pPr algn="r">
              <a:defRPr sz="1200"/>
            </a:lvl1pPr>
          </a:lstStyle>
          <a:p>
            <a:fld id="{7B2CAEC4-255F-EE43-A23E-716EAB644157}" type="datetimeFigureOut">
              <a:rPr lang="en-US" smtClean="0"/>
              <a:t>8/26/2024</a:t>
            </a:fld>
            <a:endParaRPr lang="en-US"/>
          </a:p>
        </p:txBody>
      </p:sp>
      <p:sp>
        <p:nvSpPr>
          <p:cNvPr id="4" name="Slide Image Placeholder 3"/>
          <p:cNvSpPr>
            <a:spLocks noGrp="1" noRot="1" noChangeAspect="1"/>
          </p:cNvSpPr>
          <p:nvPr>
            <p:ph type="sldImg" idx="2"/>
          </p:nvPr>
        </p:nvSpPr>
        <p:spPr>
          <a:xfrm>
            <a:off x="3028950" y="857250"/>
            <a:ext cx="30861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300412"/>
            <a:ext cx="7315200" cy="2700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910"/>
            <a:ext cx="3962400" cy="34409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79484" y="6513910"/>
            <a:ext cx="3962400" cy="344090"/>
          </a:xfrm>
          <a:prstGeom prst="rect">
            <a:avLst/>
          </a:prstGeom>
        </p:spPr>
        <p:txBody>
          <a:bodyPr vert="horz" lIns="91440" tIns="45720" rIns="91440" bIns="45720" rtlCol="0" anchor="b"/>
          <a:lstStyle>
            <a:lvl1pPr algn="r">
              <a:defRPr sz="1200"/>
            </a:lvl1pPr>
          </a:lstStyle>
          <a:p>
            <a:fld id="{AFDFB81B-CA75-5247-BFF0-E1583E752E18}" type="slidenum">
              <a:rPr lang="en-US" smtClean="0"/>
              <a:t>‹#›</a:t>
            </a:fld>
            <a:endParaRPr lang="en-US"/>
          </a:p>
        </p:txBody>
      </p:sp>
    </p:spTree>
    <p:extLst>
      <p:ext uri="{BB962C8B-B14F-4D97-AF65-F5344CB8AC3E}">
        <p14:creationId xmlns:p14="http://schemas.microsoft.com/office/powerpoint/2010/main" val="2110773235"/>
      </p:ext>
    </p:extLst>
  </p:cSld>
  <p:clrMap bg1="lt1" tx1="dk1" bg2="lt2" tx2="dk2" accent1="accent1" accent2="accent2" accent3="accent3" accent4="accent4" accent5="accent5" accent6="accent6" hlink="hlink" folHlink="folHlink"/>
  <p:notesStyle>
    <a:lvl1pPr marL="0" algn="l" defTabSz="3686861" rtl="0" eaLnBrk="1" latinLnBrk="0" hangingPunct="1">
      <a:defRPr sz="4838" kern="1200">
        <a:solidFill>
          <a:schemeClr val="tx1"/>
        </a:solidFill>
        <a:latin typeface="+mn-lt"/>
        <a:ea typeface="+mn-ea"/>
        <a:cs typeface="+mn-cs"/>
      </a:defRPr>
    </a:lvl1pPr>
    <a:lvl2pPr marL="1843430" algn="l" defTabSz="3686861" rtl="0" eaLnBrk="1" latinLnBrk="0" hangingPunct="1">
      <a:defRPr sz="4838" kern="1200">
        <a:solidFill>
          <a:schemeClr val="tx1"/>
        </a:solidFill>
        <a:latin typeface="+mn-lt"/>
        <a:ea typeface="+mn-ea"/>
        <a:cs typeface="+mn-cs"/>
      </a:defRPr>
    </a:lvl2pPr>
    <a:lvl3pPr marL="3686861" algn="l" defTabSz="3686861" rtl="0" eaLnBrk="1" latinLnBrk="0" hangingPunct="1">
      <a:defRPr sz="4838" kern="1200">
        <a:solidFill>
          <a:schemeClr val="tx1"/>
        </a:solidFill>
        <a:latin typeface="+mn-lt"/>
        <a:ea typeface="+mn-ea"/>
        <a:cs typeface="+mn-cs"/>
      </a:defRPr>
    </a:lvl3pPr>
    <a:lvl4pPr marL="5530291" algn="l" defTabSz="3686861" rtl="0" eaLnBrk="1" latinLnBrk="0" hangingPunct="1">
      <a:defRPr sz="4838" kern="1200">
        <a:solidFill>
          <a:schemeClr val="tx1"/>
        </a:solidFill>
        <a:latin typeface="+mn-lt"/>
        <a:ea typeface="+mn-ea"/>
        <a:cs typeface="+mn-cs"/>
      </a:defRPr>
    </a:lvl4pPr>
    <a:lvl5pPr marL="7373722" algn="l" defTabSz="3686861" rtl="0" eaLnBrk="1" latinLnBrk="0" hangingPunct="1">
      <a:defRPr sz="4838" kern="1200">
        <a:solidFill>
          <a:schemeClr val="tx1"/>
        </a:solidFill>
        <a:latin typeface="+mn-lt"/>
        <a:ea typeface="+mn-ea"/>
        <a:cs typeface="+mn-cs"/>
      </a:defRPr>
    </a:lvl5pPr>
    <a:lvl6pPr marL="9217152" algn="l" defTabSz="3686861" rtl="0" eaLnBrk="1" latinLnBrk="0" hangingPunct="1">
      <a:defRPr sz="4838" kern="1200">
        <a:solidFill>
          <a:schemeClr val="tx1"/>
        </a:solidFill>
        <a:latin typeface="+mn-lt"/>
        <a:ea typeface="+mn-ea"/>
        <a:cs typeface="+mn-cs"/>
      </a:defRPr>
    </a:lvl6pPr>
    <a:lvl7pPr marL="11060582" algn="l" defTabSz="3686861" rtl="0" eaLnBrk="1" latinLnBrk="0" hangingPunct="1">
      <a:defRPr sz="4838" kern="1200">
        <a:solidFill>
          <a:schemeClr val="tx1"/>
        </a:solidFill>
        <a:latin typeface="+mn-lt"/>
        <a:ea typeface="+mn-ea"/>
        <a:cs typeface="+mn-cs"/>
      </a:defRPr>
    </a:lvl7pPr>
    <a:lvl8pPr marL="12904013" algn="l" defTabSz="3686861" rtl="0" eaLnBrk="1" latinLnBrk="0" hangingPunct="1">
      <a:defRPr sz="4838" kern="1200">
        <a:solidFill>
          <a:schemeClr val="tx1"/>
        </a:solidFill>
        <a:latin typeface="+mn-lt"/>
        <a:ea typeface="+mn-ea"/>
        <a:cs typeface="+mn-cs"/>
      </a:defRPr>
    </a:lvl8pPr>
    <a:lvl9pPr marL="14747443" algn="l" defTabSz="3686861" rtl="0" eaLnBrk="1" latinLnBrk="0" hangingPunct="1">
      <a:defRPr sz="4838"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p:cNvSpPr>
          <p:nvPr>
            <p:ph type="sldImg"/>
          </p:nvPr>
        </p:nvSpPr>
        <p:spPr bwMode="auto">
          <a:xfrm>
            <a:off x="2857500" y="514350"/>
            <a:ext cx="3429000" cy="257175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15362"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800">
              <a:latin typeface="Times New Roman" panose="02020603050405020304" pitchFamily="18" charset="0"/>
              <a:cs typeface="Times New Roman" panose="02020603050405020304" pitchFamily="18" charset="0"/>
            </a:endParaRPr>
          </a:p>
        </p:txBody>
      </p:sp>
      <p:sp>
        <p:nvSpPr>
          <p:cNvPr id="15363"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600">
                <a:solidFill>
                  <a:schemeClr val="tx1"/>
                </a:solidFill>
                <a:latin typeface="Helvetica" panose="020B0604020202020204" pitchFamily="34" charset="0"/>
                <a:ea typeface="MS PGothic" panose="020B0600070205080204" pitchFamily="34" charset="-128"/>
              </a:defRPr>
            </a:lvl1pPr>
            <a:lvl2pPr marL="141309" indent="-54350" eaLnBrk="0" hangingPunct="0">
              <a:defRPr sz="600">
                <a:solidFill>
                  <a:schemeClr val="tx1"/>
                </a:solidFill>
                <a:latin typeface="Helvetica" panose="020B0604020202020204" pitchFamily="34" charset="0"/>
                <a:ea typeface="MS PGothic" panose="020B0600070205080204" pitchFamily="34" charset="-128"/>
              </a:defRPr>
            </a:lvl2pPr>
            <a:lvl3pPr marL="217399" indent="-43480" eaLnBrk="0" hangingPunct="0">
              <a:defRPr sz="600">
                <a:solidFill>
                  <a:schemeClr val="tx1"/>
                </a:solidFill>
                <a:latin typeface="Helvetica" panose="020B0604020202020204" pitchFamily="34" charset="0"/>
                <a:ea typeface="MS PGothic" panose="020B0600070205080204" pitchFamily="34" charset="-128"/>
              </a:defRPr>
            </a:lvl3pPr>
            <a:lvl4pPr marL="304358" indent="-43480" eaLnBrk="0" hangingPunct="0">
              <a:defRPr sz="600">
                <a:solidFill>
                  <a:schemeClr val="tx1"/>
                </a:solidFill>
                <a:latin typeface="Helvetica" panose="020B0604020202020204" pitchFamily="34" charset="0"/>
                <a:ea typeface="MS PGothic" panose="020B0600070205080204" pitchFamily="34" charset="-128"/>
              </a:defRPr>
            </a:lvl4pPr>
            <a:lvl5pPr marL="391317" indent="-43480" eaLnBrk="0" hangingPunct="0">
              <a:defRPr sz="600">
                <a:solidFill>
                  <a:schemeClr val="tx1"/>
                </a:solidFill>
                <a:latin typeface="Helvetica" panose="020B0604020202020204" pitchFamily="34" charset="0"/>
                <a:ea typeface="MS PGothic" panose="020B0600070205080204" pitchFamily="34" charset="-128"/>
              </a:defRPr>
            </a:lvl5pPr>
            <a:lvl6pPr marL="478277" indent="-43480" eaLnBrk="0" fontAlgn="base" hangingPunct="0">
              <a:spcBef>
                <a:spcPct val="0"/>
              </a:spcBef>
              <a:spcAft>
                <a:spcPct val="0"/>
              </a:spcAft>
              <a:defRPr sz="600">
                <a:solidFill>
                  <a:schemeClr val="tx1"/>
                </a:solidFill>
                <a:latin typeface="Helvetica" panose="020B0604020202020204" pitchFamily="34" charset="0"/>
                <a:ea typeface="MS PGothic" panose="020B0600070205080204" pitchFamily="34" charset="-128"/>
              </a:defRPr>
            </a:lvl6pPr>
            <a:lvl7pPr marL="565236" indent="-43480" eaLnBrk="0" fontAlgn="base" hangingPunct="0">
              <a:spcBef>
                <a:spcPct val="0"/>
              </a:spcBef>
              <a:spcAft>
                <a:spcPct val="0"/>
              </a:spcAft>
              <a:defRPr sz="600">
                <a:solidFill>
                  <a:schemeClr val="tx1"/>
                </a:solidFill>
                <a:latin typeface="Helvetica" panose="020B0604020202020204" pitchFamily="34" charset="0"/>
                <a:ea typeface="MS PGothic" panose="020B0600070205080204" pitchFamily="34" charset="-128"/>
              </a:defRPr>
            </a:lvl7pPr>
            <a:lvl8pPr marL="652196" indent="-43480" eaLnBrk="0" fontAlgn="base" hangingPunct="0">
              <a:spcBef>
                <a:spcPct val="0"/>
              </a:spcBef>
              <a:spcAft>
                <a:spcPct val="0"/>
              </a:spcAft>
              <a:defRPr sz="600">
                <a:solidFill>
                  <a:schemeClr val="tx1"/>
                </a:solidFill>
                <a:latin typeface="Helvetica" panose="020B0604020202020204" pitchFamily="34" charset="0"/>
                <a:ea typeface="MS PGothic" panose="020B0600070205080204" pitchFamily="34" charset="-128"/>
              </a:defRPr>
            </a:lvl8pPr>
            <a:lvl9pPr marL="739155" indent="-43480" eaLnBrk="0" fontAlgn="base" hangingPunct="0">
              <a:spcBef>
                <a:spcPct val="0"/>
              </a:spcBef>
              <a:spcAft>
                <a:spcPct val="0"/>
              </a:spcAft>
              <a:defRPr sz="600">
                <a:solidFill>
                  <a:schemeClr val="tx1"/>
                </a:solidFill>
                <a:latin typeface="Helvetica" panose="020B0604020202020204" pitchFamily="34" charset="0"/>
                <a:ea typeface="MS PGothic" panose="020B0600070205080204" pitchFamily="34" charset="-128"/>
              </a:defRPr>
            </a:lvl9pPr>
          </a:lstStyle>
          <a:p>
            <a:pPr eaLnBrk="1" hangingPunct="1"/>
            <a:fld id="{B8650ABC-9872-4196-85C9-C9789D9971DC}" type="slidenum">
              <a:rPr lang="en-US" altLang="en-US" sz="200">
                <a:latin typeface="Calibri" panose="020F0502020204030204" pitchFamily="34" charset="0"/>
              </a:rPr>
              <a:pPr eaLnBrk="1" hangingPunct="1"/>
              <a:t>1</a:t>
            </a:fld>
            <a:endParaRPr lang="en-US" altLang="en-US" sz="200">
              <a:latin typeface="Calibri" panose="020F0502020204030204" pitchFamily="34" charset="0"/>
            </a:endParaRPr>
          </a:p>
        </p:txBody>
      </p:sp>
    </p:spTree>
    <p:extLst>
      <p:ext uri="{BB962C8B-B14F-4D97-AF65-F5344CB8AC3E}">
        <p14:creationId xmlns:p14="http://schemas.microsoft.com/office/powerpoint/2010/main" val="37802408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1840" y="5387342"/>
            <a:ext cx="37307520" cy="11460480"/>
          </a:xfrm>
        </p:spPr>
        <p:txBody>
          <a:bodyPr anchor="b"/>
          <a:lstStyle>
            <a:lvl1pPr algn="ctr">
              <a:defRPr sz="28800"/>
            </a:lvl1pPr>
          </a:lstStyle>
          <a:p>
            <a:r>
              <a:rPr lang="en-US"/>
              <a:t>Click to edit Master title style</a:t>
            </a:r>
          </a:p>
        </p:txBody>
      </p:sp>
      <p:sp>
        <p:nvSpPr>
          <p:cNvPr id="3" name="Subtitle 2"/>
          <p:cNvSpPr>
            <a:spLocks noGrp="1"/>
          </p:cNvSpPr>
          <p:nvPr>
            <p:ph type="subTitle" idx="1"/>
          </p:nvPr>
        </p:nvSpPr>
        <p:spPr>
          <a:xfrm>
            <a:off x="5486400" y="17289782"/>
            <a:ext cx="32918400" cy="7947658"/>
          </a:xfrm>
        </p:spPr>
        <p:txBody>
          <a:bodyPr/>
          <a:lstStyle>
            <a:lvl1pPr marL="0" indent="0" algn="ctr">
              <a:buNone/>
              <a:defRPr sz="11520"/>
            </a:lvl1pPr>
            <a:lvl2pPr marL="2194560" indent="0" algn="ctr">
              <a:buNone/>
              <a:defRPr sz="9600"/>
            </a:lvl2pPr>
            <a:lvl3pPr marL="4389120" indent="0" algn="ctr">
              <a:buNone/>
              <a:defRPr sz="8640"/>
            </a:lvl3pPr>
            <a:lvl4pPr marL="6583680" indent="0" algn="ctr">
              <a:buNone/>
              <a:defRPr sz="7680"/>
            </a:lvl4pPr>
            <a:lvl5pPr marL="8778240" indent="0" algn="ctr">
              <a:buNone/>
              <a:defRPr sz="7680"/>
            </a:lvl5pPr>
            <a:lvl6pPr marL="10972800" indent="0" algn="ctr">
              <a:buNone/>
              <a:defRPr sz="7680"/>
            </a:lvl6pPr>
            <a:lvl7pPr marL="13167360" indent="0" algn="ctr">
              <a:buNone/>
              <a:defRPr sz="7680"/>
            </a:lvl7pPr>
            <a:lvl8pPr marL="15361920" indent="0" algn="ctr">
              <a:buNone/>
              <a:defRPr sz="7680"/>
            </a:lvl8pPr>
            <a:lvl9pPr marL="17556480" indent="0" algn="ctr">
              <a:buNone/>
              <a:defRPr sz="7680"/>
            </a:lvl9pPr>
          </a:lstStyle>
          <a:p>
            <a:r>
              <a:rPr lang="en-US"/>
              <a:t>Click to edit Master subtitle style</a:t>
            </a:r>
          </a:p>
        </p:txBody>
      </p:sp>
      <p:sp>
        <p:nvSpPr>
          <p:cNvPr id="4" name="Date Placeholder 3"/>
          <p:cNvSpPr>
            <a:spLocks noGrp="1"/>
          </p:cNvSpPr>
          <p:nvPr>
            <p:ph type="dt" sz="half" idx="10"/>
          </p:nvPr>
        </p:nvSpPr>
        <p:spPr/>
        <p:txBody>
          <a:bodyPr/>
          <a:lstStyle/>
          <a:p>
            <a:fld id="{D96D56DF-CBAD-4A44-AC01-7EB459C8DE36}" type="datetimeFigureOut">
              <a:rPr lang="en-US" smtClean="0"/>
              <a:t>8/26/2024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128591-5D21-3043-9B19-23BF3549F6D7}" type="slidenum">
              <a:rPr lang="en-US" smtClean="0"/>
              <a:t>‹#›</a:t>
            </a:fld>
            <a:endParaRPr lang="en-US"/>
          </a:p>
        </p:txBody>
      </p:sp>
    </p:spTree>
    <p:extLst>
      <p:ext uri="{BB962C8B-B14F-4D97-AF65-F5344CB8AC3E}">
        <p14:creationId xmlns:p14="http://schemas.microsoft.com/office/powerpoint/2010/main" val="10110704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96D56DF-CBAD-4A44-AC01-7EB459C8DE36}" type="datetimeFigureOut">
              <a:rPr lang="en-US" smtClean="0"/>
              <a:t>8/26/2024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128591-5D21-3043-9B19-23BF3549F6D7}" type="slidenum">
              <a:rPr lang="en-US" smtClean="0"/>
              <a:t>‹#›</a:t>
            </a:fld>
            <a:endParaRPr lang="en-US"/>
          </a:p>
        </p:txBody>
      </p:sp>
    </p:spTree>
    <p:extLst>
      <p:ext uri="{BB962C8B-B14F-4D97-AF65-F5344CB8AC3E}">
        <p14:creationId xmlns:p14="http://schemas.microsoft.com/office/powerpoint/2010/main" val="25363899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94662" y="8206749"/>
            <a:ext cx="37856160" cy="13693138"/>
          </a:xfrm>
        </p:spPr>
        <p:txBody>
          <a:bodyPr anchor="b"/>
          <a:lstStyle>
            <a:lvl1pPr>
              <a:defRPr sz="28800"/>
            </a:lvl1pPr>
          </a:lstStyle>
          <a:p>
            <a:r>
              <a:rPr lang="en-US"/>
              <a:t>Click to edit Master title style</a:t>
            </a:r>
          </a:p>
        </p:txBody>
      </p:sp>
      <p:sp>
        <p:nvSpPr>
          <p:cNvPr id="3" name="Text Placeholder 2"/>
          <p:cNvSpPr>
            <a:spLocks noGrp="1"/>
          </p:cNvSpPr>
          <p:nvPr>
            <p:ph type="body" idx="1"/>
          </p:nvPr>
        </p:nvSpPr>
        <p:spPr>
          <a:xfrm>
            <a:off x="2994662" y="22029429"/>
            <a:ext cx="37856160" cy="7200898"/>
          </a:xfrm>
        </p:spPr>
        <p:txBody>
          <a:bodyPr/>
          <a:lstStyle>
            <a:lvl1pPr marL="0" indent="0">
              <a:buNone/>
              <a:defRPr sz="11520">
                <a:solidFill>
                  <a:schemeClr val="tx1"/>
                </a:solidFill>
              </a:defRPr>
            </a:lvl1pPr>
            <a:lvl2pPr marL="2194560" indent="0">
              <a:buNone/>
              <a:defRPr sz="9600">
                <a:solidFill>
                  <a:schemeClr val="tx1">
                    <a:tint val="75000"/>
                  </a:schemeClr>
                </a:solidFill>
              </a:defRPr>
            </a:lvl2pPr>
            <a:lvl3pPr marL="4389120" indent="0">
              <a:buNone/>
              <a:defRPr sz="8640">
                <a:solidFill>
                  <a:schemeClr val="tx1">
                    <a:tint val="75000"/>
                  </a:schemeClr>
                </a:solidFill>
              </a:defRPr>
            </a:lvl3pPr>
            <a:lvl4pPr marL="6583680" indent="0">
              <a:buNone/>
              <a:defRPr sz="7680">
                <a:solidFill>
                  <a:schemeClr val="tx1">
                    <a:tint val="75000"/>
                  </a:schemeClr>
                </a:solidFill>
              </a:defRPr>
            </a:lvl4pPr>
            <a:lvl5pPr marL="8778240" indent="0">
              <a:buNone/>
              <a:defRPr sz="7680">
                <a:solidFill>
                  <a:schemeClr val="tx1">
                    <a:tint val="75000"/>
                  </a:schemeClr>
                </a:solidFill>
              </a:defRPr>
            </a:lvl5pPr>
            <a:lvl6pPr marL="10972800" indent="0">
              <a:buNone/>
              <a:defRPr sz="7680">
                <a:solidFill>
                  <a:schemeClr val="tx1">
                    <a:tint val="75000"/>
                  </a:schemeClr>
                </a:solidFill>
              </a:defRPr>
            </a:lvl6pPr>
            <a:lvl7pPr marL="13167360" indent="0">
              <a:buNone/>
              <a:defRPr sz="7680">
                <a:solidFill>
                  <a:schemeClr val="tx1">
                    <a:tint val="75000"/>
                  </a:schemeClr>
                </a:solidFill>
              </a:defRPr>
            </a:lvl7pPr>
            <a:lvl8pPr marL="15361920" indent="0">
              <a:buNone/>
              <a:defRPr sz="7680">
                <a:solidFill>
                  <a:schemeClr val="tx1">
                    <a:tint val="75000"/>
                  </a:schemeClr>
                </a:solidFill>
              </a:defRPr>
            </a:lvl8pPr>
            <a:lvl9pPr marL="17556480" indent="0">
              <a:buNone/>
              <a:defRPr sz="768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96D56DF-CBAD-4A44-AC01-7EB459C8DE36}" type="datetimeFigureOut">
              <a:rPr lang="en-US" smtClean="0"/>
              <a:t>8/26/2024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128591-5D21-3043-9B19-23BF3549F6D7}" type="slidenum">
              <a:rPr lang="en-US" smtClean="0"/>
              <a:t>‹#›</a:t>
            </a:fld>
            <a:endParaRPr lang="en-US"/>
          </a:p>
        </p:txBody>
      </p:sp>
    </p:spTree>
    <p:extLst>
      <p:ext uri="{BB962C8B-B14F-4D97-AF65-F5344CB8AC3E}">
        <p14:creationId xmlns:p14="http://schemas.microsoft.com/office/powerpoint/2010/main" val="12152887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17520" y="8763000"/>
            <a:ext cx="18653760" cy="2088642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2219920" y="8763000"/>
            <a:ext cx="18653760" cy="2088642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96D56DF-CBAD-4A44-AC01-7EB459C8DE36}" type="datetimeFigureOut">
              <a:rPr lang="en-US" smtClean="0"/>
              <a:t>8/26/2024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128591-5D21-3043-9B19-23BF3549F6D7}" type="slidenum">
              <a:rPr lang="en-US" smtClean="0"/>
              <a:t>‹#›</a:t>
            </a:fld>
            <a:endParaRPr lang="en-US"/>
          </a:p>
        </p:txBody>
      </p:sp>
    </p:spTree>
    <p:extLst>
      <p:ext uri="{BB962C8B-B14F-4D97-AF65-F5344CB8AC3E}">
        <p14:creationId xmlns:p14="http://schemas.microsoft.com/office/powerpoint/2010/main" val="30897125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023237" y="1752607"/>
            <a:ext cx="37856160" cy="6362702"/>
          </a:xfrm>
        </p:spPr>
        <p:txBody>
          <a:bodyPr/>
          <a:lstStyle/>
          <a:p>
            <a:r>
              <a:rPr lang="en-US"/>
              <a:t>Click to edit Master title style</a:t>
            </a:r>
          </a:p>
        </p:txBody>
      </p:sp>
      <p:sp>
        <p:nvSpPr>
          <p:cNvPr id="3" name="Text Placeholder 2"/>
          <p:cNvSpPr>
            <a:spLocks noGrp="1"/>
          </p:cNvSpPr>
          <p:nvPr>
            <p:ph type="body" idx="1"/>
          </p:nvPr>
        </p:nvSpPr>
        <p:spPr>
          <a:xfrm>
            <a:off x="3023242" y="8069582"/>
            <a:ext cx="18568032" cy="3954778"/>
          </a:xfrm>
        </p:spPr>
        <p:txBody>
          <a:bodyPr anchor="b"/>
          <a:lstStyle>
            <a:lvl1pPr marL="0" indent="0">
              <a:buNone/>
              <a:defRPr sz="11520" b="1"/>
            </a:lvl1pPr>
            <a:lvl2pPr marL="2194560" indent="0">
              <a:buNone/>
              <a:defRPr sz="9600" b="1"/>
            </a:lvl2pPr>
            <a:lvl3pPr marL="4389120" indent="0">
              <a:buNone/>
              <a:defRPr sz="8640" b="1"/>
            </a:lvl3pPr>
            <a:lvl4pPr marL="6583680" indent="0">
              <a:buNone/>
              <a:defRPr sz="7680" b="1"/>
            </a:lvl4pPr>
            <a:lvl5pPr marL="8778240" indent="0">
              <a:buNone/>
              <a:defRPr sz="7680" b="1"/>
            </a:lvl5pPr>
            <a:lvl6pPr marL="10972800" indent="0">
              <a:buNone/>
              <a:defRPr sz="7680" b="1"/>
            </a:lvl6pPr>
            <a:lvl7pPr marL="13167360" indent="0">
              <a:buNone/>
              <a:defRPr sz="7680" b="1"/>
            </a:lvl7pPr>
            <a:lvl8pPr marL="15361920" indent="0">
              <a:buNone/>
              <a:defRPr sz="7680" b="1"/>
            </a:lvl8pPr>
            <a:lvl9pPr marL="17556480" indent="0">
              <a:buNone/>
              <a:defRPr sz="7680" b="1"/>
            </a:lvl9pPr>
          </a:lstStyle>
          <a:p>
            <a:pPr lvl="0"/>
            <a:r>
              <a:rPr lang="en-US"/>
              <a:t>Edit Master text styles</a:t>
            </a:r>
          </a:p>
        </p:txBody>
      </p:sp>
      <p:sp>
        <p:nvSpPr>
          <p:cNvPr id="4" name="Content Placeholder 3"/>
          <p:cNvSpPr>
            <a:spLocks noGrp="1"/>
          </p:cNvSpPr>
          <p:nvPr>
            <p:ph sz="half" idx="2"/>
          </p:nvPr>
        </p:nvSpPr>
        <p:spPr>
          <a:xfrm>
            <a:off x="3023242" y="12024360"/>
            <a:ext cx="18568032" cy="1768602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2219922" y="8069582"/>
            <a:ext cx="18659477" cy="3954778"/>
          </a:xfrm>
        </p:spPr>
        <p:txBody>
          <a:bodyPr anchor="b"/>
          <a:lstStyle>
            <a:lvl1pPr marL="0" indent="0">
              <a:buNone/>
              <a:defRPr sz="11520" b="1"/>
            </a:lvl1pPr>
            <a:lvl2pPr marL="2194560" indent="0">
              <a:buNone/>
              <a:defRPr sz="9600" b="1"/>
            </a:lvl2pPr>
            <a:lvl3pPr marL="4389120" indent="0">
              <a:buNone/>
              <a:defRPr sz="8640" b="1"/>
            </a:lvl3pPr>
            <a:lvl4pPr marL="6583680" indent="0">
              <a:buNone/>
              <a:defRPr sz="7680" b="1"/>
            </a:lvl4pPr>
            <a:lvl5pPr marL="8778240" indent="0">
              <a:buNone/>
              <a:defRPr sz="7680" b="1"/>
            </a:lvl5pPr>
            <a:lvl6pPr marL="10972800" indent="0">
              <a:buNone/>
              <a:defRPr sz="7680" b="1"/>
            </a:lvl6pPr>
            <a:lvl7pPr marL="13167360" indent="0">
              <a:buNone/>
              <a:defRPr sz="7680" b="1"/>
            </a:lvl7pPr>
            <a:lvl8pPr marL="15361920" indent="0">
              <a:buNone/>
              <a:defRPr sz="7680" b="1"/>
            </a:lvl8pPr>
            <a:lvl9pPr marL="17556480" indent="0">
              <a:buNone/>
              <a:defRPr sz="7680" b="1"/>
            </a:lvl9pPr>
          </a:lstStyle>
          <a:p>
            <a:pPr lvl="0"/>
            <a:r>
              <a:rPr lang="en-US"/>
              <a:t>Edit Master text styles</a:t>
            </a:r>
          </a:p>
        </p:txBody>
      </p:sp>
      <p:sp>
        <p:nvSpPr>
          <p:cNvPr id="6" name="Content Placeholder 5"/>
          <p:cNvSpPr>
            <a:spLocks noGrp="1"/>
          </p:cNvSpPr>
          <p:nvPr>
            <p:ph sz="quarter" idx="4"/>
          </p:nvPr>
        </p:nvSpPr>
        <p:spPr>
          <a:xfrm>
            <a:off x="22219922" y="12024360"/>
            <a:ext cx="18659477" cy="1768602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96D56DF-CBAD-4A44-AC01-7EB459C8DE36}" type="datetimeFigureOut">
              <a:rPr lang="en-US" smtClean="0"/>
              <a:t>8/26/2024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3128591-5D21-3043-9B19-23BF3549F6D7}" type="slidenum">
              <a:rPr lang="en-US" smtClean="0"/>
              <a:t>‹#›</a:t>
            </a:fld>
            <a:endParaRPr lang="en-US"/>
          </a:p>
        </p:txBody>
      </p:sp>
    </p:spTree>
    <p:extLst>
      <p:ext uri="{BB962C8B-B14F-4D97-AF65-F5344CB8AC3E}">
        <p14:creationId xmlns:p14="http://schemas.microsoft.com/office/powerpoint/2010/main" val="17653123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96D56DF-CBAD-4A44-AC01-7EB459C8DE36}" type="datetimeFigureOut">
              <a:rPr lang="en-US" smtClean="0"/>
              <a:t>8/26/2024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3128591-5D21-3043-9B19-23BF3549F6D7}" type="slidenum">
              <a:rPr lang="en-US" smtClean="0"/>
              <a:t>‹#›</a:t>
            </a:fld>
            <a:endParaRPr lang="en-US"/>
          </a:p>
        </p:txBody>
      </p:sp>
    </p:spTree>
    <p:extLst>
      <p:ext uri="{BB962C8B-B14F-4D97-AF65-F5344CB8AC3E}">
        <p14:creationId xmlns:p14="http://schemas.microsoft.com/office/powerpoint/2010/main" val="18752986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6D56DF-CBAD-4A44-AC01-7EB459C8DE36}" type="datetimeFigureOut">
              <a:rPr lang="en-US" smtClean="0"/>
              <a:t>8/26/2024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3128591-5D21-3043-9B19-23BF3549F6D7}" type="slidenum">
              <a:rPr lang="en-US" smtClean="0"/>
              <a:t>‹#›</a:t>
            </a:fld>
            <a:endParaRPr lang="en-US"/>
          </a:p>
        </p:txBody>
      </p:sp>
    </p:spTree>
    <p:extLst>
      <p:ext uri="{BB962C8B-B14F-4D97-AF65-F5344CB8AC3E}">
        <p14:creationId xmlns:p14="http://schemas.microsoft.com/office/powerpoint/2010/main" val="270459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23237" y="2194560"/>
            <a:ext cx="14156054" cy="7680960"/>
          </a:xfrm>
        </p:spPr>
        <p:txBody>
          <a:bodyPr anchor="b"/>
          <a:lstStyle>
            <a:lvl1pPr>
              <a:defRPr sz="15360"/>
            </a:lvl1pPr>
          </a:lstStyle>
          <a:p>
            <a:r>
              <a:rPr lang="en-US"/>
              <a:t>Click to edit Master title style</a:t>
            </a:r>
          </a:p>
        </p:txBody>
      </p:sp>
      <p:sp>
        <p:nvSpPr>
          <p:cNvPr id="3" name="Content Placeholder 2"/>
          <p:cNvSpPr>
            <a:spLocks noGrp="1"/>
          </p:cNvSpPr>
          <p:nvPr>
            <p:ph idx="1"/>
          </p:nvPr>
        </p:nvSpPr>
        <p:spPr>
          <a:xfrm>
            <a:off x="18659477" y="4739647"/>
            <a:ext cx="22219920" cy="23393400"/>
          </a:xfrm>
        </p:spPr>
        <p:txBody>
          <a:bodyPr/>
          <a:lstStyle>
            <a:lvl1pPr>
              <a:defRPr sz="15360"/>
            </a:lvl1pPr>
            <a:lvl2pPr>
              <a:defRPr sz="13440"/>
            </a:lvl2pPr>
            <a:lvl3pPr>
              <a:defRPr sz="11520"/>
            </a:lvl3pPr>
            <a:lvl4pPr>
              <a:defRPr sz="9600"/>
            </a:lvl4pPr>
            <a:lvl5pPr>
              <a:defRPr sz="9600"/>
            </a:lvl5pPr>
            <a:lvl6pPr>
              <a:defRPr sz="9600"/>
            </a:lvl6pPr>
            <a:lvl7pPr>
              <a:defRPr sz="9600"/>
            </a:lvl7pPr>
            <a:lvl8pPr>
              <a:defRPr sz="9600"/>
            </a:lvl8pPr>
            <a:lvl9pPr>
              <a:defRPr sz="9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23237" y="9875520"/>
            <a:ext cx="14156054" cy="18295622"/>
          </a:xfrm>
        </p:spPr>
        <p:txBody>
          <a:bodyPr/>
          <a:lstStyle>
            <a:lvl1pPr marL="0" indent="0">
              <a:buNone/>
              <a:defRPr sz="7680"/>
            </a:lvl1pPr>
            <a:lvl2pPr marL="2194560" indent="0">
              <a:buNone/>
              <a:defRPr sz="6720"/>
            </a:lvl2pPr>
            <a:lvl3pPr marL="4389120" indent="0">
              <a:buNone/>
              <a:defRPr sz="5760"/>
            </a:lvl3pPr>
            <a:lvl4pPr marL="6583680" indent="0">
              <a:buNone/>
              <a:defRPr sz="4800"/>
            </a:lvl4pPr>
            <a:lvl5pPr marL="8778240" indent="0">
              <a:buNone/>
              <a:defRPr sz="4800"/>
            </a:lvl5pPr>
            <a:lvl6pPr marL="10972800" indent="0">
              <a:buNone/>
              <a:defRPr sz="4800"/>
            </a:lvl6pPr>
            <a:lvl7pPr marL="13167360" indent="0">
              <a:buNone/>
              <a:defRPr sz="4800"/>
            </a:lvl7pPr>
            <a:lvl8pPr marL="15361920" indent="0">
              <a:buNone/>
              <a:defRPr sz="4800"/>
            </a:lvl8pPr>
            <a:lvl9pPr marL="17556480" indent="0">
              <a:buNone/>
              <a:defRPr sz="4800"/>
            </a:lvl9pPr>
          </a:lstStyle>
          <a:p>
            <a:pPr lvl="0"/>
            <a:r>
              <a:rPr lang="en-US"/>
              <a:t>Edit Master text styles</a:t>
            </a:r>
          </a:p>
        </p:txBody>
      </p:sp>
      <p:sp>
        <p:nvSpPr>
          <p:cNvPr id="5" name="Date Placeholder 4"/>
          <p:cNvSpPr>
            <a:spLocks noGrp="1"/>
          </p:cNvSpPr>
          <p:nvPr>
            <p:ph type="dt" sz="half" idx="10"/>
          </p:nvPr>
        </p:nvSpPr>
        <p:spPr/>
        <p:txBody>
          <a:bodyPr/>
          <a:lstStyle/>
          <a:p>
            <a:fld id="{D96D56DF-CBAD-4A44-AC01-7EB459C8DE36}" type="datetimeFigureOut">
              <a:rPr lang="en-US" smtClean="0"/>
              <a:t>8/26/2024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128591-5D21-3043-9B19-23BF3549F6D7}" type="slidenum">
              <a:rPr lang="en-US" smtClean="0"/>
              <a:t>‹#›</a:t>
            </a:fld>
            <a:endParaRPr lang="en-US"/>
          </a:p>
        </p:txBody>
      </p:sp>
    </p:spTree>
    <p:extLst>
      <p:ext uri="{BB962C8B-B14F-4D97-AF65-F5344CB8AC3E}">
        <p14:creationId xmlns:p14="http://schemas.microsoft.com/office/powerpoint/2010/main" val="2617742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23237" y="2194560"/>
            <a:ext cx="14156054" cy="7680960"/>
          </a:xfrm>
        </p:spPr>
        <p:txBody>
          <a:bodyPr anchor="b"/>
          <a:lstStyle>
            <a:lvl1pPr>
              <a:defRPr sz="15360"/>
            </a:lvl1pPr>
          </a:lstStyle>
          <a:p>
            <a:r>
              <a:rPr lang="en-US"/>
              <a:t>Click to edit Master title style</a:t>
            </a:r>
          </a:p>
        </p:txBody>
      </p:sp>
      <p:sp>
        <p:nvSpPr>
          <p:cNvPr id="3" name="Picture Placeholder 2"/>
          <p:cNvSpPr>
            <a:spLocks noGrp="1" noChangeAspect="1"/>
          </p:cNvSpPr>
          <p:nvPr>
            <p:ph type="pic" idx="1"/>
          </p:nvPr>
        </p:nvSpPr>
        <p:spPr>
          <a:xfrm>
            <a:off x="18659477" y="4739647"/>
            <a:ext cx="22219920" cy="23393400"/>
          </a:xfrm>
        </p:spPr>
        <p:txBody>
          <a:bodyPr anchor="t"/>
          <a:lstStyle>
            <a:lvl1pPr marL="0" indent="0">
              <a:buNone/>
              <a:defRPr sz="15360"/>
            </a:lvl1pPr>
            <a:lvl2pPr marL="2194560" indent="0">
              <a:buNone/>
              <a:defRPr sz="13440"/>
            </a:lvl2pPr>
            <a:lvl3pPr marL="4389120" indent="0">
              <a:buNone/>
              <a:defRPr sz="11520"/>
            </a:lvl3pPr>
            <a:lvl4pPr marL="6583680" indent="0">
              <a:buNone/>
              <a:defRPr sz="9600"/>
            </a:lvl4pPr>
            <a:lvl5pPr marL="8778240" indent="0">
              <a:buNone/>
              <a:defRPr sz="9600"/>
            </a:lvl5pPr>
            <a:lvl6pPr marL="10972800" indent="0">
              <a:buNone/>
              <a:defRPr sz="9600"/>
            </a:lvl6pPr>
            <a:lvl7pPr marL="13167360" indent="0">
              <a:buNone/>
              <a:defRPr sz="9600"/>
            </a:lvl7pPr>
            <a:lvl8pPr marL="15361920" indent="0">
              <a:buNone/>
              <a:defRPr sz="9600"/>
            </a:lvl8pPr>
            <a:lvl9pPr marL="17556480" indent="0">
              <a:buNone/>
              <a:defRPr sz="9600"/>
            </a:lvl9pPr>
          </a:lstStyle>
          <a:p>
            <a:r>
              <a:rPr lang="en-US"/>
              <a:t>Click icon to add picture</a:t>
            </a:r>
          </a:p>
        </p:txBody>
      </p:sp>
      <p:sp>
        <p:nvSpPr>
          <p:cNvPr id="4" name="Text Placeholder 3"/>
          <p:cNvSpPr>
            <a:spLocks noGrp="1"/>
          </p:cNvSpPr>
          <p:nvPr>
            <p:ph type="body" sz="half" idx="2"/>
          </p:nvPr>
        </p:nvSpPr>
        <p:spPr>
          <a:xfrm>
            <a:off x="3023237" y="9875520"/>
            <a:ext cx="14156054" cy="18295622"/>
          </a:xfrm>
        </p:spPr>
        <p:txBody>
          <a:bodyPr/>
          <a:lstStyle>
            <a:lvl1pPr marL="0" indent="0">
              <a:buNone/>
              <a:defRPr sz="7680"/>
            </a:lvl1pPr>
            <a:lvl2pPr marL="2194560" indent="0">
              <a:buNone/>
              <a:defRPr sz="6720"/>
            </a:lvl2pPr>
            <a:lvl3pPr marL="4389120" indent="0">
              <a:buNone/>
              <a:defRPr sz="5760"/>
            </a:lvl3pPr>
            <a:lvl4pPr marL="6583680" indent="0">
              <a:buNone/>
              <a:defRPr sz="4800"/>
            </a:lvl4pPr>
            <a:lvl5pPr marL="8778240" indent="0">
              <a:buNone/>
              <a:defRPr sz="4800"/>
            </a:lvl5pPr>
            <a:lvl6pPr marL="10972800" indent="0">
              <a:buNone/>
              <a:defRPr sz="4800"/>
            </a:lvl6pPr>
            <a:lvl7pPr marL="13167360" indent="0">
              <a:buNone/>
              <a:defRPr sz="4800"/>
            </a:lvl7pPr>
            <a:lvl8pPr marL="15361920" indent="0">
              <a:buNone/>
              <a:defRPr sz="4800"/>
            </a:lvl8pPr>
            <a:lvl9pPr marL="17556480" indent="0">
              <a:buNone/>
              <a:defRPr sz="4800"/>
            </a:lvl9pPr>
          </a:lstStyle>
          <a:p>
            <a:pPr lvl="0"/>
            <a:r>
              <a:rPr lang="en-US"/>
              <a:t>Edit Master text styles</a:t>
            </a:r>
          </a:p>
        </p:txBody>
      </p:sp>
      <p:sp>
        <p:nvSpPr>
          <p:cNvPr id="5" name="Date Placeholder 4"/>
          <p:cNvSpPr>
            <a:spLocks noGrp="1"/>
          </p:cNvSpPr>
          <p:nvPr>
            <p:ph type="dt" sz="half" idx="10"/>
          </p:nvPr>
        </p:nvSpPr>
        <p:spPr/>
        <p:txBody>
          <a:bodyPr/>
          <a:lstStyle/>
          <a:p>
            <a:fld id="{D96D56DF-CBAD-4A44-AC01-7EB459C8DE36}" type="datetimeFigureOut">
              <a:rPr lang="en-US" smtClean="0"/>
              <a:t>8/26/2024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128591-5D21-3043-9B19-23BF3549F6D7}" type="slidenum">
              <a:rPr lang="en-US" smtClean="0"/>
              <a:t>‹#›</a:t>
            </a:fld>
            <a:endParaRPr lang="en-US"/>
          </a:p>
        </p:txBody>
      </p:sp>
    </p:spTree>
    <p:extLst>
      <p:ext uri="{BB962C8B-B14F-4D97-AF65-F5344CB8AC3E}">
        <p14:creationId xmlns:p14="http://schemas.microsoft.com/office/powerpoint/2010/main" val="9059222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96D56DF-CBAD-4A44-AC01-7EB459C8DE36}" type="datetimeFigureOut">
              <a:rPr lang="en-US" smtClean="0"/>
              <a:t>8/26/2024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128591-5D21-3043-9B19-23BF3549F6D7}" type="slidenum">
              <a:rPr lang="en-US" smtClean="0"/>
              <a:t>‹#›</a:t>
            </a:fld>
            <a:endParaRPr lang="en-US"/>
          </a:p>
        </p:txBody>
      </p:sp>
    </p:spTree>
    <p:extLst>
      <p:ext uri="{BB962C8B-B14F-4D97-AF65-F5344CB8AC3E}">
        <p14:creationId xmlns:p14="http://schemas.microsoft.com/office/powerpoint/2010/main" val="37329968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409642" y="1752600"/>
            <a:ext cx="9464040" cy="2789682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17522" y="1752600"/>
            <a:ext cx="27843480" cy="27896822"/>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96D56DF-CBAD-4A44-AC01-7EB459C8DE36}" type="datetimeFigureOut">
              <a:rPr lang="en-US" smtClean="0"/>
              <a:t>8/26/2024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128591-5D21-3043-9B19-23BF3549F6D7}" type="slidenum">
              <a:rPr lang="en-US" smtClean="0"/>
              <a:t>‹#›</a:t>
            </a:fld>
            <a:endParaRPr lang="en-US"/>
          </a:p>
        </p:txBody>
      </p:sp>
    </p:spTree>
    <p:extLst>
      <p:ext uri="{BB962C8B-B14F-4D97-AF65-F5344CB8AC3E}">
        <p14:creationId xmlns:p14="http://schemas.microsoft.com/office/powerpoint/2010/main" val="39856901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17520" y="1752607"/>
            <a:ext cx="37856160" cy="636270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17520" y="8763000"/>
            <a:ext cx="37856160" cy="2088642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17520" y="30510487"/>
            <a:ext cx="9875520" cy="1752600"/>
          </a:xfrm>
          <a:prstGeom prst="rect">
            <a:avLst/>
          </a:prstGeom>
        </p:spPr>
        <p:txBody>
          <a:bodyPr vert="horz" lIns="91440" tIns="45720" rIns="91440" bIns="45720" rtlCol="0" anchor="ctr"/>
          <a:lstStyle>
            <a:lvl1pPr algn="l">
              <a:defRPr sz="5760">
                <a:solidFill>
                  <a:schemeClr val="tx1">
                    <a:tint val="75000"/>
                  </a:schemeClr>
                </a:solidFill>
              </a:defRPr>
            </a:lvl1pPr>
          </a:lstStyle>
          <a:p>
            <a:fld id="{D96D56DF-CBAD-4A44-AC01-7EB459C8DE36}" type="datetimeFigureOut">
              <a:rPr lang="en-US" smtClean="0"/>
              <a:t>8/26/2024</a:t>
            </a:fld>
            <a:endParaRPr lang="en-US"/>
          </a:p>
        </p:txBody>
      </p:sp>
      <p:sp>
        <p:nvSpPr>
          <p:cNvPr id="5" name="Footer Placeholder 4"/>
          <p:cNvSpPr>
            <a:spLocks noGrp="1"/>
          </p:cNvSpPr>
          <p:nvPr>
            <p:ph type="ftr" sz="quarter" idx="3"/>
          </p:nvPr>
        </p:nvSpPr>
        <p:spPr>
          <a:xfrm>
            <a:off x="14538960" y="30510487"/>
            <a:ext cx="14813280" cy="1752600"/>
          </a:xfrm>
          <a:prstGeom prst="rect">
            <a:avLst/>
          </a:prstGeom>
        </p:spPr>
        <p:txBody>
          <a:bodyPr vert="horz" lIns="91440" tIns="45720" rIns="91440" bIns="45720" rtlCol="0" anchor="ctr"/>
          <a:lstStyle>
            <a:lvl1pPr algn="ctr">
              <a:defRPr sz="576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998160" y="30510487"/>
            <a:ext cx="9875520" cy="1752600"/>
          </a:xfrm>
          <a:prstGeom prst="rect">
            <a:avLst/>
          </a:prstGeom>
        </p:spPr>
        <p:txBody>
          <a:bodyPr vert="horz" lIns="91440" tIns="45720" rIns="91440" bIns="45720" rtlCol="0" anchor="ctr"/>
          <a:lstStyle>
            <a:lvl1pPr algn="r">
              <a:defRPr sz="5760">
                <a:solidFill>
                  <a:schemeClr val="tx1">
                    <a:tint val="75000"/>
                  </a:schemeClr>
                </a:solidFill>
              </a:defRPr>
            </a:lvl1pPr>
          </a:lstStyle>
          <a:p>
            <a:fld id="{83128591-5D21-3043-9B19-23BF3549F6D7}" type="slidenum">
              <a:rPr lang="en-US" smtClean="0"/>
              <a:t>‹#›</a:t>
            </a:fld>
            <a:endParaRPr lang="en-US"/>
          </a:p>
        </p:txBody>
      </p:sp>
    </p:spTree>
    <p:extLst>
      <p:ext uri="{BB962C8B-B14F-4D97-AF65-F5344CB8AC3E}">
        <p14:creationId xmlns:p14="http://schemas.microsoft.com/office/powerpoint/2010/main" val="333546612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4389120" rtl="0" eaLnBrk="1" latinLnBrk="0" hangingPunct="1">
        <a:lnSpc>
          <a:spcPct val="90000"/>
        </a:lnSpc>
        <a:spcBef>
          <a:spcPct val="0"/>
        </a:spcBef>
        <a:buNone/>
        <a:defRPr sz="21120" kern="1200">
          <a:solidFill>
            <a:schemeClr val="tx1"/>
          </a:solidFill>
          <a:latin typeface="+mj-lt"/>
          <a:ea typeface="+mj-ea"/>
          <a:cs typeface="+mj-cs"/>
        </a:defRPr>
      </a:lvl1pPr>
    </p:titleStyle>
    <p:bodyStyle>
      <a:lvl1pPr marL="1097280" indent="-1097280" algn="l" defTabSz="4389120" rtl="0" eaLnBrk="1" latinLnBrk="0" hangingPunct="1">
        <a:lnSpc>
          <a:spcPct val="90000"/>
        </a:lnSpc>
        <a:spcBef>
          <a:spcPts val="4800"/>
        </a:spcBef>
        <a:buFont typeface="Arial" panose="020B0604020202020204" pitchFamily="34" charset="0"/>
        <a:buChar char="•"/>
        <a:defRPr sz="13440" kern="1200">
          <a:solidFill>
            <a:schemeClr val="tx1"/>
          </a:solidFill>
          <a:latin typeface="+mn-lt"/>
          <a:ea typeface="+mn-ea"/>
          <a:cs typeface="+mn-cs"/>
        </a:defRPr>
      </a:lvl1pPr>
      <a:lvl2pPr marL="3291840" indent="-1097280" algn="l" defTabSz="4389120" rtl="0" eaLnBrk="1" latinLnBrk="0" hangingPunct="1">
        <a:lnSpc>
          <a:spcPct val="90000"/>
        </a:lnSpc>
        <a:spcBef>
          <a:spcPts val="2400"/>
        </a:spcBef>
        <a:buFont typeface="Arial" panose="020B0604020202020204" pitchFamily="34" charset="0"/>
        <a:buChar char="•"/>
        <a:defRPr sz="11520" kern="1200">
          <a:solidFill>
            <a:schemeClr val="tx1"/>
          </a:solidFill>
          <a:latin typeface="+mn-lt"/>
          <a:ea typeface="+mn-ea"/>
          <a:cs typeface="+mn-cs"/>
        </a:defRPr>
      </a:lvl2pPr>
      <a:lvl3pPr marL="5486400" indent="-1097280" algn="l" defTabSz="4389120" rtl="0" eaLnBrk="1" latinLnBrk="0" hangingPunct="1">
        <a:lnSpc>
          <a:spcPct val="90000"/>
        </a:lnSpc>
        <a:spcBef>
          <a:spcPts val="2400"/>
        </a:spcBef>
        <a:buFont typeface="Arial" panose="020B0604020202020204" pitchFamily="34" charset="0"/>
        <a:buChar char="•"/>
        <a:defRPr sz="9600" kern="1200">
          <a:solidFill>
            <a:schemeClr val="tx1"/>
          </a:solidFill>
          <a:latin typeface="+mn-lt"/>
          <a:ea typeface="+mn-ea"/>
          <a:cs typeface="+mn-cs"/>
        </a:defRPr>
      </a:lvl3pPr>
      <a:lvl4pPr marL="76809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4pPr>
      <a:lvl5pPr marL="987552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5pPr>
      <a:lvl6pPr marL="1207008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6pPr>
      <a:lvl7pPr marL="1426464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7pPr>
      <a:lvl8pPr marL="1645920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8pPr>
      <a:lvl9pPr marL="186537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9pPr>
    </p:bodyStyle>
    <p:otherStyle>
      <a:defPPr>
        <a:defRPr lang="en-US"/>
      </a:defPPr>
      <a:lvl1pPr marL="0" algn="l" defTabSz="4389120" rtl="0" eaLnBrk="1" latinLnBrk="0" hangingPunct="1">
        <a:defRPr sz="8640" kern="1200">
          <a:solidFill>
            <a:schemeClr val="tx1"/>
          </a:solidFill>
          <a:latin typeface="+mn-lt"/>
          <a:ea typeface="+mn-ea"/>
          <a:cs typeface="+mn-cs"/>
        </a:defRPr>
      </a:lvl1pPr>
      <a:lvl2pPr marL="2194560" algn="l" defTabSz="4389120" rtl="0" eaLnBrk="1" latinLnBrk="0" hangingPunct="1">
        <a:defRPr sz="8640" kern="1200">
          <a:solidFill>
            <a:schemeClr val="tx1"/>
          </a:solidFill>
          <a:latin typeface="+mn-lt"/>
          <a:ea typeface="+mn-ea"/>
          <a:cs typeface="+mn-cs"/>
        </a:defRPr>
      </a:lvl2pPr>
      <a:lvl3pPr marL="4389120" algn="l" defTabSz="4389120" rtl="0" eaLnBrk="1" latinLnBrk="0" hangingPunct="1">
        <a:defRPr sz="8640" kern="1200">
          <a:solidFill>
            <a:schemeClr val="tx1"/>
          </a:solidFill>
          <a:latin typeface="+mn-lt"/>
          <a:ea typeface="+mn-ea"/>
          <a:cs typeface="+mn-cs"/>
        </a:defRPr>
      </a:lvl3pPr>
      <a:lvl4pPr marL="6583680" algn="l" defTabSz="4389120" rtl="0" eaLnBrk="1" latinLnBrk="0" hangingPunct="1">
        <a:defRPr sz="8640" kern="1200">
          <a:solidFill>
            <a:schemeClr val="tx1"/>
          </a:solidFill>
          <a:latin typeface="+mn-lt"/>
          <a:ea typeface="+mn-ea"/>
          <a:cs typeface="+mn-cs"/>
        </a:defRPr>
      </a:lvl4pPr>
      <a:lvl5pPr marL="8778240" algn="l" defTabSz="4389120" rtl="0" eaLnBrk="1" latinLnBrk="0" hangingPunct="1">
        <a:defRPr sz="8640" kern="1200">
          <a:solidFill>
            <a:schemeClr val="tx1"/>
          </a:solidFill>
          <a:latin typeface="+mn-lt"/>
          <a:ea typeface="+mn-ea"/>
          <a:cs typeface="+mn-cs"/>
        </a:defRPr>
      </a:lvl5pPr>
      <a:lvl6pPr marL="10972800" algn="l" defTabSz="4389120" rtl="0" eaLnBrk="1" latinLnBrk="0" hangingPunct="1">
        <a:defRPr sz="8640" kern="1200">
          <a:solidFill>
            <a:schemeClr val="tx1"/>
          </a:solidFill>
          <a:latin typeface="+mn-lt"/>
          <a:ea typeface="+mn-ea"/>
          <a:cs typeface="+mn-cs"/>
        </a:defRPr>
      </a:lvl6pPr>
      <a:lvl7pPr marL="13167360" algn="l" defTabSz="4389120" rtl="0" eaLnBrk="1" latinLnBrk="0" hangingPunct="1">
        <a:defRPr sz="8640" kern="1200">
          <a:solidFill>
            <a:schemeClr val="tx1"/>
          </a:solidFill>
          <a:latin typeface="+mn-lt"/>
          <a:ea typeface="+mn-ea"/>
          <a:cs typeface="+mn-cs"/>
        </a:defRPr>
      </a:lvl7pPr>
      <a:lvl8pPr marL="15361920" algn="l" defTabSz="4389120" rtl="0" eaLnBrk="1" latinLnBrk="0" hangingPunct="1">
        <a:defRPr sz="8640" kern="1200">
          <a:solidFill>
            <a:schemeClr val="tx1"/>
          </a:solidFill>
          <a:latin typeface="+mn-lt"/>
          <a:ea typeface="+mn-ea"/>
          <a:cs typeface="+mn-cs"/>
        </a:defRPr>
      </a:lvl8pPr>
      <a:lvl9pPr marL="17556480" algn="l" defTabSz="4389120" rtl="0" eaLnBrk="1" latinLnBrk="0" hangingPunct="1">
        <a:defRPr sz="86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png"/><Relationship Id="rId13" Type="http://schemas.openxmlformats.org/officeDocument/2006/relationships/image" Target="../media/image6.png"/><Relationship Id="rId18" Type="http://schemas.openxmlformats.org/officeDocument/2006/relationships/hyperlink" Target="https://doi.org/10.1016/j.psyneuen.2016.09.022" TargetMode="External"/><Relationship Id="rId3" Type="http://schemas.microsoft.com/office/2018/10/relationships/comments" Target="../comments/modernComment_106_A31252FD.xml"/><Relationship Id="rId21" Type="http://schemas.openxmlformats.org/officeDocument/2006/relationships/hyperlink" Target="https://doi.org/10.3390/ijerph21030329" TargetMode="External"/><Relationship Id="rId7" Type="http://schemas.openxmlformats.org/officeDocument/2006/relationships/hyperlink" Target="https://doi.org/10.3390/ijerph18062802" TargetMode="External"/><Relationship Id="rId12" Type="http://schemas.openxmlformats.org/officeDocument/2006/relationships/hyperlink" Target="mailto:corrines@iastate.edu" TargetMode="External"/><Relationship Id="rId17" Type="http://schemas.openxmlformats.org/officeDocument/2006/relationships/hyperlink" Target="https://doi.org/10.3390/ijerph16224413" TargetMode="External"/><Relationship Id="rId2" Type="http://schemas.openxmlformats.org/officeDocument/2006/relationships/notesSlide" Target="../notesSlides/notesSlide1.xml"/><Relationship Id="rId16" Type="http://schemas.openxmlformats.org/officeDocument/2006/relationships/hyperlink" Target="https://doi.org/10.1111/j.1440-1819.2010.02135.x" TargetMode="External"/><Relationship Id="rId20" Type="http://schemas.openxmlformats.org/officeDocument/2006/relationships/hyperlink" Target="https://doi.org/10.1016/j.biopsycho.2023.108548" TargetMode="External"/><Relationship Id="rId1" Type="http://schemas.openxmlformats.org/officeDocument/2006/relationships/slideLayout" Target="../slideLayouts/slideLayout7.xml"/><Relationship Id="rId6" Type="http://schemas.openxmlformats.org/officeDocument/2006/relationships/hyperlink" Target="https://doi.org/10.1016/j.jad.2021.02.012" TargetMode="External"/><Relationship Id="rId11" Type="http://schemas.openxmlformats.org/officeDocument/2006/relationships/image" Target="../media/image5.png"/><Relationship Id="rId5" Type="http://schemas.openxmlformats.org/officeDocument/2006/relationships/hyperlink" Target="https://doi.org/10.1001/jama.2018.17824" TargetMode="External"/><Relationship Id="rId15" Type="http://schemas.openxmlformats.org/officeDocument/2006/relationships/image" Target="../media/image8.png"/><Relationship Id="rId10" Type="http://schemas.openxmlformats.org/officeDocument/2006/relationships/image" Target="../media/image4.png"/><Relationship Id="rId19" Type="http://schemas.openxmlformats.org/officeDocument/2006/relationships/hyperlink" Target="https://doi.org/10.3389/fpsyt.2022.799600" TargetMode="External"/><Relationship Id="rId4" Type="http://schemas.openxmlformats.org/officeDocument/2006/relationships/image" Target="../media/image1.png"/><Relationship Id="rId9" Type="http://schemas.openxmlformats.org/officeDocument/2006/relationships/image" Target="../media/image3.svg"/><Relationship Id="rId1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80"/>
          <p:cNvSpPr>
            <a:spLocks noChangeArrowheads="1"/>
          </p:cNvSpPr>
          <p:nvPr/>
        </p:nvSpPr>
        <p:spPr bwMode="auto">
          <a:xfrm>
            <a:off x="-49247" y="2465"/>
            <a:ext cx="43944081" cy="5559245"/>
          </a:xfrm>
          <a:prstGeom prst="rect">
            <a:avLst/>
          </a:prstGeom>
          <a:solidFill>
            <a:srgbClr val="880000"/>
          </a:solidFill>
          <a:ln>
            <a:solidFill>
              <a:srgbClr val="880000"/>
            </a:solidFill>
          </a:ln>
        </p:spPr>
        <p:txBody>
          <a:bodyPr wrap="square" lIns="51427" tIns="25711" rIns="51427" bIns="25711" anchor="ctr">
            <a:noAutofit/>
          </a:bodyPr>
          <a:lstStyle/>
          <a:p>
            <a:pPr algn="ctr">
              <a:defRPr/>
            </a:pPr>
            <a:r>
              <a:rPr lang="en-US" sz="8800" b="1" dirty="0">
                <a:solidFill>
                  <a:srgbClr val="FDC82F"/>
                </a:solidFill>
                <a:latin typeface="Calibri"/>
                <a:ea typeface="+mn-lt"/>
                <a:cs typeface="Times New Roman"/>
              </a:rPr>
              <a:t>Call to Action: Using Nature-Based Physical Activity to Enhance Therapy Outcomes in Major Depressive Disorder</a:t>
            </a:r>
            <a:endParaRPr lang="en-US" sz="7250" dirty="0">
              <a:latin typeface="Calibri"/>
              <a:cs typeface="Calibri"/>
            </a:endParaRPr>
          </a:p>
          <a:p>
            <a:pPr algn="ctr"/>
            <a:r>
              <a:rPr lang="en-US" altLang="en-US" sz="4000" b="1" i="1" dirty="0">
                <a:solidFill>
                  <a:schemeClr val="bg1"/>
                </a:solidFill>
                <a:latin typeface="Calibri"/>
                <a:ea typeface="Helvetica" charset="0"/>
                <a:cs typeface="Times New Roman"/>
              </a:rPr>
              <a:t>Corrine M. Schwarting</a:t>
            </a:r>
            <a:r>
              <a:rPr lang="en-US" sz="4000" b="1" i="1" baseline="30000" dirty="0">
                <a:solidFill>
                  <a:schemeClr val="bg1"/>
                </a:solidFill>
                <a:ea typeface="+mn-lt"/>
                <a:cs typeface="+mn-lt"/>
              </a:rPr>
              <a:t>1</a:t>
            </a:r>
            <a:r>
              <a:rPr lang="en-US" altLang="en-US" sz="4000" b="1" i="1" dirty="0">
                <a:solidFill>
                  <a:schemeClr val="bg1"/>
                </a:solidFill>
                <a:latin typeface="Calibri"/>
                <a:ea typeface="Helvetica" charset="0"/>
                <a:cs typeface="Times New Roman"/>
              </a:rPr>
              <a:t>, PhD Candidate, Shania J.E., Kelly</a:t>
            </a:r>
            <a:r>
              <a:rPr lang="en-US" altLang="en-US" sz="4000" b="1" i="1" baseline="30000" dirty="0">
                <a:solidFill>
                  <a:schemeClr val="bg1"/>
                </a:solidFill>
                <a:latin typeface="Calibri"/>
                <a:ea typeface="Helvetica" charset="0"/>
                <a:cs typeface="Times New Roman"/>
              </a:rPr>
              <a:t>2</a:t>
            </a:r>
            <a:r>
              <a:rPr lang="en-US" altLang="en-US" sz="4000" b="1" i="1" dirty="0">
                <a:solidFill>
                  <a:schemeClr val="bg1"/>
                </a:solidFill>
                <a:latin typeface="Calibri"/>
                <a:ea typeface="Helvetica" charset="0"/>
                <a:cs typeface="Times New Roman"/>
              </a:rPr>
              <a:t>, MS,  Jacob D. Meyer</a:t>
            </a:r>
            <a:r>
              <a:rPr lang="en-US" altLang="en-US" sz="4000" b="1" i="1" baseline="30000" dirty="0">
                <a:solidFill>
                  <a:schemeClr val="bg1"/>
                </a:solidFill>
                <a:latin typeface="Calibri"/>
                <a:ea typeface="Helvetica" charset="0"/>
                <a:cs typeface="Times New Roman"/>
              </a:rPr>
              <a:t>2</a:t>
            </a:r>
            <a:r>
              <a:rPr lang="en-US" altLang="en-US" sz="4000" b="1" i="1" dirty="0">
                <a:solidFill>
                  <a:schemeClr val="bg1"/>
                </a:solidFill>
                <a:latin typeface="Calibri"/>
                <a:ea typeface="Helvetica" charset="0"/>
                <a:cs typeface="Times New Roman"/>
              </a:rPr>
              <a:t>, PhD, FACSM, and Nathaniel Wade</a:t>
            </a:r>
            <a:r>
              <a:rPr lang="en-US" sz="4000" b="1" i="1" baseline="30000" dirty="0">
                <a:solidFill>
                  <a:schemeClr val="bg1"/>
                </a:solidFill>
                <a:ea typeface="+mn-lt"/>
                <a:cs typeface="+mn-lt"/>
              </a:rPr>
              <a:t>1</a:t>
            </a:r>
            <a:r>
              <a:rPr lang="en-US" altLang="en-US" sz="4000" b="1" i="1" dirty="0">
                <a:solidFill>
                  <a:schemeClr val="bg1"/>
                </a:solidFill>
                <a:latin typeface="Calibri"/>
                <a:ea typeface="Helvetica" charset="0"/>
                <a:cs typeface="Times New Roman"/>
              </a:rPr>
              <a:t>, PhD</a:t>
            </a:r>
          </a:p>
          <a:p>
            <a:pPr algn="ctr"/>
            <a:r>
              <a:rPr lang="en-US" altLang="en-US" sz="4000" b="1" i="1" baseline="30000" dirty="0">
                <a:solidFill>
                  <a:schemeClr val="bg1"/>
                </a:solidFill>
                <a:latin typeface="Calibri"/>
                <a:ea typeface="Helvetica" charset="0"/>
                <a:cs typeface="Times New Roman"/>
              </a:rPr>
              <a:t>1</a:t>
            </a:r>
            <a:r>
              <a:rPr lang="en-US" altLang="en-US" sz="4000" b="1" i="1" dirty="0">
                <a:solidFill>
                  <a:schemeClr val="bg1"/>
                </a:solidFill>
                <a:latin typeface="Calibri"/>
                <a:ea typeface="Helvetica" charset="0"/>
                <a:cs typeface="Times New Roman"/>
              </a:rPr>
              <a:t>Department of Psychology, Iowa State University, Ames, IA</a:t>
            </a:r>
          </a:p>
          <a:p>
            <a:pPr algn="ctr"/>
            <a:r>
              <a:rPr lang="en-US" sz="4000" b="1" i="1" baseline="30000" dirty="0">
                <a:solidFill>
                  <a:schemeClr val="bg1"/>
                </a:solidFill>
                <a:latin typeface="Calibri"/>
                <a:cs typeface="Calibri"/>
              </a:rPr>
              <a:t>2</a:t>
            </a:r>
            <a:r>
              <a:rPr lang="en-US" sz="4000" b="1" i="1" dirty="0">
                <a:solidFill>
                  <a:schemeClr val="bg1"/>
                </a:solidFill>
                <a:latin typeface="Calibri"/>
                <a:cs typeface="Calibri"/>
              </a:rPr>
              <a:t>Department of Kinesiology, University of Wisconsin-Madison, Madison, WI</a:t>
            </a:r>
            <a:endParaRPr lang="en-US" dirty="0">
              <a:solidFill>
                <a:schemeClr val="bg1"/>
              </a:solidFill>
            </a:endParaRPr>
          </a:p>
          <a:p>
            <a:pPr algn="ctr"/>
            <a:endParaRPr lang="en-US" sz="2150" b="1" dirty="0">
              <a:ln>
                <a:solidFill>
                  <a:prstClr val="white"/>
                </a:solidFill>
              </a:ln>
              <a:solidFill>
                <a:srgbClr val="A5A5A5"/>
              </a:solidFill>
              <a:latin typeface="Calibri"/>
              <a:ea typeface="Helvetica" charset="0"/>
              <a:cs typeface="Helvetica" charset="0"/>
            </a:endParaRPr>
          </a:p>
        </p:txBody>
      </p:sp>
      <p:sp>
        <p:nvSpPr>
          <p:cNvPr id="30" name="Text Box 276"/>
          <p:cNvSpPr txBox="1">
            <a:spLocks noChangeArrowheads="1"/>
          </p:cNvSpPr>
          <p:nvPr/>
        </p:nvSpPr>
        <p:spPr bwMode="auto">
          <a:xfrm>
            <a:off x="-74647" y="29824873"/>
            <a:ext cx="43986887" cy="562755"/>
          </a:xfrm>
          <a:prstGeom prst="rect">
            <a:avLst/>
          </a:prstGeom>
          <a:solidFill>
            <a:srgbClr val="880000"/>
          </a:solidFill>
          <a:ln>
            <a:solidFill>
              <a:srgbClr val="880000"/>
            </a:solidFill>
          </a:ln>
          <a:extLst>
            <a:ext uri="{91240B29-F687-4f45-9708-019B960494DF}">
              <a14:hiddenLine xmlns="" xmlns:a14="http://schemas.microsoft.com/office/drawing/2010/main" w="9525">
                <a:solidFill>
                  <a:srgbClr val="000000"/>
                </a:solidFill>
                <a:miter lim="800000"/>
                <a:headEnd/>
                <a:tailEnd/>
              </a14:hiddenLine>
            </a:ext>
          </a:extLst>
        </p:spPr>
        <p:txBody>
          <a:bodyPr wrap="square" lIns="35949" tIns="17975" rIns="329184" bIns="17975">
            <a:noAutofit/>
          </a:bodyPr>
          <a:lstStyle>
            <a:lvl1pPr defTabSz="663575" eaLnBrk="0" hangingPunct="0">
              <a:defRPr sz="1400">
                <a:solidFill>
                  <a:schemeClr val="tx1"/>
                </a:solidFill>
                <a:latin typeface="Arial" pitchFamily="34" charset="0"/>
                <a:ea typeface="ＭＳ Ｐゴシック" pitchFamily="34" charset="-128"/>
              </a:defRPr>
            </a:lvl1pPr>
            <a:lvl2pPr marL="742950" indent="-285750" defTabSz="663575" eaLnBrk="0" hangingPunct="0">
              <a:defRPr sz="1400">
                <a:solidFill>
                  <a:schemeClr val="tx1"/>
                </a:solidFill>
                <a:latin typeface="Arial" pitchFamily="34" charset="0"/>
                <a:ea typeface="ＭＳ Ｐゴシック" pitchFamily="34" charset="-128"/>
              </a:defRPr>
            </a:lvl2pPr>
            <a:lvl3pPr marL="1143000" indent="-228600" defTabSz="663575" eaLnBrk="0" hangingPunct="0">
              <a:defRPr sz="1400">
                <a:solidFill>
                  <a:schemeClr val="tx1"/>
                </a:solidFill>
                <a:latin typeface="Arial" pitchFamily="34" charset="0"/>
                <a:ea typeface="ＭＳ Ｐゴシック" pitchFamily="34" charset="-128"/>
              </a:defRPr>
            </a:lvl3pPr>
            <a:lvl4pPr marL="1600200" indent="-228600" defTabSz="663575" eaLnBrk="0" hangingPunct="0">
              <a:defRPr sz="1400">
                <a:solidFill>
                  <a:schemeClr val="tx1"/>
                </a:solidFill>
                <a:latin typeface="Arial" pitchFamily="34" charset="0"/>
                <a:ea typeface="ＭＳ Ｐゴシック" pitchFamily="34" charset="-128"/>
              </a:defRPr>
            </a:lvl4pPr>
            <a:lvl5pPr marL="2057400" indent="-228600" defTabSz="663575" eaLnBrk="0" hangingPunct="0">
              <a:defRPr sz="1400">
                <a:solidFill>
                  <a:schemeClr val="tx1"/>
                </a:solidFill>
                <a:latin typeface="Arial" pitchFamily="34" charset="0"/>
                <a:ea typeface="ＭＳ Ｐゴシック" pitchFamily="34" charset="-128"/>
              </a:defRPr>
            </a:lvl5pPr>
            <a:lvl6pPr marL="2514600" indent="-228600" defTabSz="663575" eaLnBrk="0" fontAlgn="base" hangingPunct="0">
              <a:spcBef>
                <a:spcPct val="50000"/>
              </a:spcBef>
              <a:spcAft>
                <a:spcPct val="0"/>
              </a:spcAft>
              <a:defRPr sz="1400">
                <a:solidFill>
                  <a:schemeClr val="tx1"/>
                </a:solidFill>
                <a:latin typeface="Arial" pitchFamily="34" charset="0"/>
                <a:ea typeface="ＭＳ Ｐゴシック" pitchFamily="34" charset="-128"/>
              </a:defRPr>
            </a:lvl6pPr>
            <a:lvl7pPr marL="2971800" indent="-228600" defTabSz="663575" eaLnBrk="0" fontAlgn="base" hangingPunct="0">
              <a:spcBef>
                <a:spcPct val="50000"/>
              </a:spcBef>
              <a:spcAft>
                <a:spcPct val="0"/>
              </a:spcAft>
              <a:defRPr sz="1400">
                <a:solidFill>
                  <a:schemeClr val="tx1"/>
                </a:solidFill>
                <a:latin typeface="Arial" pitchFamily="34" charset="0"/>
                <a:ea typeface="ＭＳ Ｐゴシック" pitchFamily="34" charset="-128"/>
              </a:defRPr>
            </a:lvl7pPr>
            <a:lvl8pPr marL="3429000" indent="-228600" defTabSz="663575" eaLnBrk="0" fontAlgn="base" hangingPunct="0">
              <a:spcBef>
                <a:spcPct val="50000"/>
              </a:spcBef>
              <a:spcAft>
                <a:spcPct val="0"/>
              </a:spcAft>
              <a:defRPr sz="1400">
                <a:solidFill>
                  <a:schemeClr val="tx1"/>
                </a:solidFill>
                <a:latin typeface="Arial" pitchFamily="34" charset="0"/>
                <a:ea typeface="ＭＳ Ｐゴシック" pitchFamily="34" charset="-128"/>
              </a:defRPr>
            </a:lvl8pPr>
            <a:lvl9pPr marL="3886200" indent="-228600" defTabSz="663575" eaLnBrk="0" fontAlgn="base" hangingPunct="0">
              <a:spcBef>
                <a:spcPct val="50000"/>
              </a:spcBef>
              <a:spcAft>
                <a:spcPct val="0"/>
              </a:spcAft>
              <a:defRPr sz="1400">
                <a:solidFill>
                  <a:schemeClr val="tx1"/>
                </a:solidFill>
                <a:latin typeface="Arial" pitchFamily="34" charset="0"/>
                <a:ea typeface="ＭＳ Ｐゴシック" pitchFamily="34" charset="-128"/>
              </a:defRPr>
            </a:lvl9pPr>
          </a:lstStyle>
          <a:p>
            <a:pPr>
              <a:spcBef>
                <a:spcPct val="0"/>
              </a:spcBef>
            </a:pPr>
            <a:r>
              <a:rPr lang="en-US" altLang="en-US" sz="2829" b="1">
                <a:solidFill>
                  <a:srgbClr val="FDC82F"/>
                </a:solidFill>
                <a:latin typeface="+mn-lt"/>
                <a:ea typeface="Helvetica" charset="0"/>
                <a:cs typeface="Helvetica" charset="0"/>
              </a:rPr>
              <a:t>    </a:t>
            </a:r>
            <a:r>
              <a:rPr lang="en-US" altLang="en-US" sz="3600" b="1">
                <a:solidFill>
                  <a:srgbClr val="FDC82F"/>
                </a:solidFill>
                <a:latin typeface="+mn-lt"/>
                <a:ea typeface="Helvetica" charset="0"/>
                <a:cs typeface="Helvetica" charset="0"/>
              </a:rPr>
              <a:t>Key References</a:t>
            </a:r>
            <a:endParaRPr lang="en-US" altLang="en-US" sz="2829" b="1">
              <a:solidFill>
                <a:srgbClr val="FDC82F"/>
              </a:solidFill>
              <a:latin typeface="+mn-lt"/>
              <a:ea typeface="Helvetica" charset="0"/>
              <a:cs typeface="Helvetica" charset="0"/>
            </a:endParaRPr>
          </a:p>
        </p:txBody>
      </p:sp>
      <p:sp>
        <p:nvSpPr>
          <p:cNvPr id="4" name="TextBox 3"/>
          <p:cNvSpPr txBox="1"/>
          <p:nvPr/>
        </p:nvSpPr>
        <p:spPr>
          <a:xfrm>
            <a:off x="29065957" y="17486540"/>
            <a:ext cx="103923" cy="799821"/>
          </a:xfrm>
          <a:prstGeom prst="rect">
            <a:avLst/>
          </a:prstGeom>
          <a:noFill/>
        </p:spPr>
        <p:txBody>
          <a:bodyPr wrap="none" lIns="51427" tIns="25711" rIns="51427" bIns="25711" rtlCol="0">
            <a:spAutoFit/>
          </a:bodyPr>
          <a:lstStyle/>
          <a:p>
            <a:endParaRPr lang="en-US" sz="4860">
              <a:latin typeface="Helvetica" charset="0"/>
              <a:ea typeface="Helvetica" charset="0"/>
              <a:cs typeface="Helvetica" charset="0"/>
            </a:endParaRPr>
          </a:p>
        </p:txBody>
      </p:sp>
      <p:sp>
        <p:nvSpPr>
          <p:cNvPr id="38" name="Text Box 276"/>
          <p:cNvSpPr txBox="1">
            <a:spLocks noChangeArrowheads="1"/>
          </p:cNvSpPr>
          <p:nvPr/>
        </p:nvSpPr>
        <p:spPr bwMode="auto">
          <a:xfrm>
            <a:off x="-49247" y="5553637"/>
            <a:ext cx="14880987" cy="867298"/>
          </a:xfrm>
          <a:prstGeom prst="rect">
            <a:avLst/>
          </a:prstGeom>
          <a:solidFill>
            <a:srgbClr val="880000"/>
          </a:solidFill>
          <a:ln>
            <a:solidFill>
              <a:srgbClr val="880000"/>
            </a:solidFill>
          </a:ln>
          <a:extLst>
            <a:ext uri="{91240B29-F687-4f45-9708-019B960494DF}">
              <a14:hiddenLine xmlns="" xmlns:a14="http://schemas.microsoft.com/office/drawing/2010/main" w="9525">
                <a:solidFill>
                  <a:srgbClr val="000000"/>
                </a:solidFill>
                <a:miter lim="800000"/>
                <a:headEnd/>
                <a:tailEnd/>
              </a14:hiddenLine>
            </a:ext>
          </a:extLst>
        </p:spPr>
        <p:txBody>
          <a:bodyPr wrap="square" lIns="35949" tIns="17975" rIns="35949" bIns="17975" anchor="t">
            <a:spAutoFit/>
          </a:bodyPr>
          <a:lstStyle>
            <a:lvl1pPr defTabSz="663575" eaLnBrk="0" hangingPunct="0">
              <a:defRPr sz="1400">
                <a:solidFill>
                  <a:schemeClr val="tx1"/>
                </a:solidFill>
                <a:latin typeface="Arial" pitchFamily="34" charset="0"/>
                <a:ea typeface="ＭＳ Ｐゴシック" pitchFamily="34" charset="-128"/>
              </a:defRPr>
            </a:lvl1pPr>
            <a:lvl2pPr marL="742950" indent="-285750" defTabSz="663575" eaLnBrk="0" hangingPunct="0">
              <a:defRPr sz="1400">
                <a:solidFill>
                  <a:schemeClr val="tx1"/>
                </a:solidFill>
                <a:latin typeface="Arial" pitchFamily="34" charset="0"/>
                <a:ea typeface="ＭＳ Ｐゴシック" pitchFamily="34" charset="-128"/>
              </a:defRPr>
            </a:lvl2pPr>
            <a:lvl3pPr marL="1143000" indent="-228600" defTabSz="663575" eaLnBrk="0" hangingPunct="0">
              <a:defRPr sz="1400">
                <a:solidFill>
                  <a:schemeClr val="tx1"/>
                </a:solidFill>
                <a:latin typeface="Arial" pitchFamily="34" charset="0"/>
                <a:ea typeface="ＭＳ Ｐゴシック" pitchFamily="34" charset="-128"/>
              </a:defRPr>
            </a:lvl3pPr>
            <a:lvl4pPr marL="1600200" indent="-228600" defTabSz="663575" eaLnBrk="0" hangingPunct="0">
              <a:defRPr sz="1400">
                <a:solidFill>
                  <a:schemeClr val="tx1"/>
                </a:solidFill>
                <a:latin typeface="Arial" pitchFamily="34" charset="0"/>
                <a:ea typeface="ＭＳ Ｐゴシック" pitchFamily="34" charset="-128"/>
              </a:defRPr>
            </a:lvl4pPr>
            <a:lvl5pPr marL="2057400" indent="-228600" defTabSz="663575" eaLnBrk="0" hangingPunct="0">
              <a:defRPr sz="1400">
                <a:solidFill>
                  <a:schemeClr val="tx1"/>
                </a:solidFill>
                <a:latin typeface="Arial" pitchFamily="34" charset="0"/>
                <a:ea typeface="ＭＳ Ｐゴシック" pitchFamily="34" charset="-128"/>
              </a:defRPr>
            </a:lvl5pPr>
            <a:lvl6pPr marL="2514600" indent="-228600" defTabSz="663575" eaLnBrk="0" fontAlgn="base" hangingPunct="0">
              <a:spcBef>
                <a:spcPct val="50000"/>
              </a:spcBef>
              <a:spcAft>
                <a:spcPct val="0"/>
              </a:spcAft>
              <a:defRPr sz="1400">
                <a:solidFill>
                  <a:schemeClr val="tx1"/>
                </a:solidFill>
                <a:latin typeface="Arial" pitchFamily="34" charset="0"/>
                <a:ea typeface="ＭＳ Ｐゴシック" pitchFamily="34" charset="-128"/>
              </a:defRPr>
            </a:lvl6pPr>
            <a:lvl7pPr marL="2971800" indent="-228600" defTabSz="663575" eaLnBrk="0" fontAlgn="base" hangingPunct="0">
              <a:spcBef>
                <a:spcPct val="50000"/>
              </a:spcBef>
              <a:spcAft>
                <a:spcPct val="0"/>
              </a:spcAft>
              <a:defRPr sz="1400">
                <a:solidFill>
                  <a:schemeClr val="tx1"/>
                </a:solidFill>
                <a:latin typeface="Arial" pitchFamily="34" charset="0"/>
                <a:ea typeface="ＭＳ Ｐゴシック" pitchFamily="34" charset="-128"/>
              </a:defRPr>
            </a:lvl7pPr>
            <a:lvl8pPr marL="3429000" indent="-228600" defTabSz="663575" eaLnBrk="0" fontAlgn="base" hangingPunct="0">
              <a:spcBef>
                <a:spcPct val="50000"/>
              </a:spcBef>
              <a:spcAft>
                <a:spcPct val="0"/>
              </a:spcAft>
              <a:defRPr sz="1400">
                <a:solidFill>
                  <a:schemeClr val="tx1"/>
                </a:solidFill>
                <a:latin typeface="Arial" pitchFamily="34" charset="0"/>
                <a:ea typeface="ＭＳ Ｐゴシック" pitchFamily="34" charset="-128"/>
              </a:defRPr>
            </a:lvl8pPr>
            <a:lvl9pPr marL="3886200" indent="-228600" defTabSz="663575" eaLnBrk="0" fontAlgn="base" hangingPunct="0">
              <a:spcBef>
                <a:spcPct val="50000"/>
              </a:spcBef>
              <a:spcAft>
                <a:spcPct val="0"/>
              </a:spcAft>
              <a:defRPr sz="1400">
                <a:solidFill>
                  <a:schemeClr val="tx1"/>
                </a:solidFill>
                <a:latin typeface="Arial" pitchFamily="34" charset="0"/>
                <a:ea typeface="ＭＳ Ｐゴシック" pitchFamily="34" charset="-128"/>
              </a:defRPr>
            </a:lvl9pPr>
          </a:lstStyle>
          <a:p>
            <a:pPr algn="ctr">
              <a:spcBef>
                <a:spcPct val="0"/>
              </a:spcBef>
            </a:pPr>
            <a:r>
              <a:rPr lang="en-US" altLang="en-US" sz="5400" b="1" dirty="0">
                <a:solidFill>
                  <a:srgbClr val="FFC000"/>
                </a:solidFill>
                <a:latin typeface="+mn-lt"/>
                <a:ea typeface="Helvetica" charset="0"/>
                <a:cs typeface="Times New Roman"/>
              </a:rPr>
              <a:t>Important Definitions</a:t>
            </a:r>
            <a:endParaRPr lang="en-US" altLang="en-US" sz="5400" b="1" dirty="0">
              <a:solidFill>
                <a:srgbClr val="FFC000"/>
              </a:solidFill>
              <a:latin typeface="+mn-lt"/>
              <a:ea typeface="Helvetica" charset="0"/>
              <a:cs typeface="Times New Roman" panose="02020603050405020304" pitchFamily="18" charset="0"/>
            </a:endParaRPr>
          </a:p>
        </p:txBody>
      </p:sp>
      <p:sp>
        <p:nvSpPr>
          <p:cNvPr id="13" name="Rectangle 12"/>
          <p:cNvSpPr/>
          <p:nvPr/>
        </p:nvSpPr>
        <p:spPr>
          <a:xfrm>
            <a:off x="-74647" y="16623758"/>
            <a:ext cx="27342586" cy="804527"/>
          </a:xfrm>
          <a:prstGeom prst="rect">
            <a:avLst/>
          </a:prstGeom>
          <a:solidFill>
            <a:srgbClr val="880000"/>
          </a:solidFill>
          <a:ln>
            <a:solidFill>
              <a:srgbClr val="88000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5400" b="1" dirty="0">
                <a:solidFill>
                  <a:srgbClr val="FDC82F"/>
                </a:solidFill>
                <a:ea typeface="Helvetica" charset="0"/>
                <a:cs typeface="Times New Roman"/>
              </a:rPr>
              <a:t>Proposed Theory </a:t>
            </a:r>
            <a:endParaRPr lang="en-US" sz="5400" b="1" dirty="0">
              <a:solidFill>
                <a:srgbClr val="FDC82F"/>
              </a:solidFill>
              <a:ea typeface="Helvetica" charset="0"/>
              <a:cs typeface="Times New Roman" panose="02020603050405020304" pitchFamily="18" charset="0"/>
            </a:endParaRPr>
          </a:p>
        </p:txBody>
      </p:sp>
      <p:pic>
        <p:nvPicPr>
          <p:cNvPr id="63" name="Picture 62"/>
          <p:cNvPicPr>
            <a:picLocks noChangeAspect="1"/>
          </p:cNvPicPr>
          <p:nvPr/>
        </p:nvPicPr>
        <p:blipFill>
          <a:blip r:embed="rId4"/>
          <a:stretch>
            <a:fillRect/>
          </a:stretch>
        </p:blipFill>
        <p:spPr>
          <a:xfrm>
            <a:off x="1257766" y="2224308"/>
            <a:ext cx="3479249" cy="3466154"/>
          </a:xfrm>
          <a:prstGeom prst="rect">
            <a:avLst/>
          </a:prstGeom>
        </p:spPr>
      </p:pic>
      <p:sp>
        <p:nvSpPr>
          <p:cNvPr id="10" name="TextBox 9"/>
          <p:cNvSpPr txBox="1"/>
          <p:nvPr/>
        </p:nvSpPr>
        <p:spPr>
          <a:xfrm>
            <a:off x="27484792" y="20241135"/>
            <a:ext cx="425647" cy="535531"/>
          </a:xfrm>
          <a:prstGeom prst="rect">
            <a:avLst/>
          </a:prstGeom>
          <a:noFill/>
        </p:spPr>
        <p:txBody>
          <a:bodyPr wrap="square" rtlCol="0">
            <a:spAutoFit/>
          </a:bodyPr>
          <a:lstStyle/>
          <a:p>
            <a:endParaRPr lang="en-US" sz="2880"/>
          </a:p>
        </p:txBody>
      </p:sp>
      <p:sp>
        <p:nvSpPr>
          <p:cNvPr id="9" name="TextBox 8">
            <a:extLst>
              <a:ext uri="{FF2B5EF4-FFF2-40B4-BE49-F238E27FC236}">
                <a16:creationId xmlns:a16="http://schemas.microsoft.com/office/drawing/2014/main" id="{958470A9-79BD-804C-BCED-895F274A2495}"/>
              </a:ext>
            </a:extLst>
          </p:cNvPr>
          <p:cNvSpPr txBox="1"/>
          <p:nvPr/>
        </p:nvSpPr>
        <p:spPr>
          <a:xfrm>
            <a:off x="56478" y="30274588"/>
            <a:ext cx="18851264" cy="3416320"/>
          </a:xfrm>
          <a:prstGeom prst="rect">
            <a:avLst/>
          </a:prstGeom>
          <a:noFill/>
        </p:spPr>
        <p:txBody>
          <a:bodyPr wrap="square" lIns="91440" tIns="45720" rIns="91440" bIns="45720" rtlCol="0" anchor="t">
            <a:spAutoFit/>
          </a:bodyPr>
          <a:lstStyle/>
          <a:p>
            <a:pPr marL="342900" marR="0" lvl="0" indent="-342900">
              <a:lnSpc>
                <a:spcPct val="200000"/>
              </a:lnSpc>
              <a:spcBef>
                <a:spcPts val="0"/>
              </a:spcBef>
              <a:spcAft>
                <a:spcPts val="0"/>
              </a:spcAft>
              <a:buFont typeface="+mj-lt"/>
              <a:buAutoNum type="arabicPeriod"/>
            </a:pPr>
            <a:r>
              <a:rPr lang="en-US" sz="1100" dirty="0">
                <a:effectLst/>
                <a:latin typeface="Calibri" panose="020F0502020204030204" pitchFamily="34" charset="0"/>
                <a:ea typeface="Calibri" panose="020F0502020204030204" pitchFamily="34" charset="0"/>
                <a:cs typeface="Calibri" panose="020F0502020204030204" pitchFamily="34" charset="0"/>
              </a:rPr>
              <a:t>Berman, M. G., </a:t>
            </a:r>
            <a:r>
              <a:rPr lang="en-US" sz="1100" dirty="0" err="1">
                <a:effectLst/>
                <a:latin typeface="Calibri" panose="020F0502020204030204" pitchFamily="34" charset="0"/>
                <a:ea typeface="Calibri" panose="020F0502020204030204" pitchFamily="34" charset="0"/>
                <a:cs typeface="Calibri" panose="020F0502020204030204" pitchFamily="34" charset="0"/>
              </a:rPr>
              <a:t>Kross</a:t>
            </a:r>
            <a:r>
              <a:rPr lang="en-US" sz="1100" dirty="0">
                <a:effectLst/>
                <a:latin typeface="Calibri" panose="020F0502020204030204" pitchFamily="34" charset="0"/>
                <a:ea typeface="Calibri" panose="020F0502020204030204" pitchFamily="34" charset="0"/>
                <a:cs typeface="Calibri" panose="020F0502020204030204" pitchFamily="34" charset="0"/>
              </a:rPr>
              <a:t>, E., </a:t>
            </a:r>
            <a:r>
              <a:rPr lang="en-US" sz="1100" dirty="0" err="1">
                <a:effectLst/>
                <a:latin typeface="Calibri" panose="020F0502020204030204" pitchFamily="34" charset="0"/>
                <a:ea typeface="Calibri" panose="020F0502020204030204" pitchFamily="34" charset="0"/>
                <a:cs typeface="Calibri" panose="020F0502020204030204" pitchFamily="34" charset="0"/>
              </a:rPr>
              <a:t>Krpan</a:t>
            </a:r>
            <a:r>
              <a:rPr lang="en-US" sz="1100" dirty="0">
                <a:effectLst/>
                <a:latin typeface="Calibri" panose="020F0502020204030204" pitchFamily="34" charset="0"/>
                <a:ea typeface="Calibri" panose="020F0502020204030204" pitchFamily="34" charset="0"/>
                <a:cs typeface="Calibri" panose="020F0502020204030204" pitchFamily="34" charset="0"/>
              </a:rPr>
              <a:t>, K. M., Askren, M. K., </a:t>
            </a:r>
            <a:r>
              <a:rPr lang="en-US" sz="1100" dirty="0" err="1">
                <a:effectLst/>
                <a:latin typeface="Calibri" panose="020F0502020204030204" pitchFamily="34" charset="0"/>
                <a:ea typeface="Calibri" panose="020F0502020204030204" pitchFamily="34" charset="0"/>
                <a:cs typeface="Calibri" panose="020F0502020204030204" pitchFamily="34" charset="0"/>
              </a:rPr>
              <a:t>Burson</a:t>
            </a:r>
            <a:r>
              <a:rPr lang="en-US" sz="1100" dirty="0">
                <a:effectLst/>
                <a:latin typeface="Calibri" panose="020F0502020204030204" pitchFamily="34" charset="0"/>
                <a:ea typeface="Calibri" panose="020F0502020204030204" pitchFamily="34" charset="0"/>
                <a:cs typeface="Calibri" panose="020F0502020204030204" pitchFamily="34" charset="0"/>
              </a:rPr>
              <a:t>, A., Deldin, P. J., Kaplan, S., </a:t>
            </a:r>
            <a:r>
              <a:rPr lang="en-US" sz="1100" dirty="0" err="1">
                <a:effectLst/>
                <a:latin typeface="Calibri" panose="020F0502020204030204" pitchFamily="34" charset="0"/>
                <a:ea typeface="Calibri" panose="020F0502020204030204" pitchFamily="34" charset="0"/>
                <a:cs typeface="Calibri" panose="020F0502020204030204" pitchFamily="34" charset="0"/>
              </a:rPr>
              <a:t>Sherdell</a:t>
            </a:r>
            <a:r>
              <a:rPr lang="en-US" sz="1100" dirty="0">
                <a:effectLst/>
                <a:latin typeface="Calibri" panose="020F0502020204030204" pitchFamily="34" charset="0"/>
                <a:ea typeface="Calibri" panose="020F0502020204030204" pitchFamily="34" charset="0"/>
                <a:cs typeface="Calibri" panose="020F0502020204030204" pitchFamily="34" charset="0"/>
              </a:rPr>
              <a:t>, L., </a:t>
            </a:r>
            <a:r>
              <a:rPr lang="en-US" sz="1100" dirty="0" err="1">
                <a:effectLst/>
                <a:latin typeface="Calibri" panose="020F0502020204030204" pitchFamily="34" charset="0"/>
                <a:ea typeface="Calibri" panose="020F0502020204030204" pitchFamily="34" charset="0"/>
                <a:cs typeface="Calibri" panose="020F0502020204030204" pitchFamily="34" charset="0"/>
              </a:rPr>
              <a:t>Gotlib</a:t>
            </a:r>
            <a:r>
              <a:rPr lang="en-US" sz="1100" dirty="0">
                <a:effectLst/>
                <a:latin typeface="Calibri" panose="020F0502020204030204" pitchFamily="34" charset="0"/>
                <a:ea typeface="Calibri" panose="020F0502020204030204" pitchFamily="34" charset="0"/>
                <a:cs typeface="Calibri" panose="020F0502020204030204" pitchFamily="34" charset="0"/>
              </a:rPr>
              <a:t>, I. H., &amp; </a:t>
            </a:r>
            <a:r>
              <a:rPr lang="en-US" sz="1100" dirty="0" err="1">
                <a:effectLst/>
                <a:latin typeface="Calibri" panose="020F0502020204030204" pitchFamily="34" charset="0"/>
                <a:ea typeface="Calibri" panose="020F0502020204030204" pitchFamily="34" charset="0"/>
                <a:cs typeface="Calibri" panose="020F0502020204030204" pitchFamily="34" charset="0"/>
              </a:rPr>
              <a:t>Jonides</a:t>
            </a:r>
            <a:r>
              <a:rPr lang="en-US" sz="1100" dirty="0">
                <a:effectLst/>
                <a:latin typeface="Calibri" panose="020F0502020204030204" pitchFamily="34" charset="0"/>
                <a:ea typeface="Calibri" panose="020F0502020204030204" pitchFamily="34" charset="0"/>
                <a:cs typeface="Calibri" panose="020F0502020204030204" pitchFamily="34" charset="0"/>
              </a:rPr>
              <a:t>, J. (2012). Interacting with nature improves cognition and affect for individuals with depression. </a:t>
            </a:r>
            <a:r>
              <a:rPr lang="en-US" sz="1100" i="1" dirty="0">
                <a:effectLst/>
                <a:latin typeface="Calibri" panose="020F0502020204030204" pitchFamily="34" charset="0"/>
                <a:ea typeface="Calibri" panose="020F0502020204030204" pitchFamily="34" charset="0"/>
                <a:cs typeface="Calibri" panose="020F0502020204030204" pitchFamily="34" charset="0"/>
              </a:rPr>
              <a:t>Journal of Affective Disorders</a:t>
            </a:r>
            <a:r>
              <a:rPr lang="en-US" sz="1100" dirty="0">
                <a:effectLst/>
                <a:latin typeface="Calibri" panose="020F0502020204030204" pitchFamily="34" charset="0"/>
                <a:ea typeface="Calibri" panose="020F0502020204030204" pitchFamily="34" charset="0"/>
                <a:cs typeface="Calibri" panose="020F0502020204030204" pitchFamily="34" charset="0"/>
              </a:rPr>
              <a:t>, </a:t>
            </a:r>
            <a:r>
              <a:rPr lang="en-US" sz="1100" i="1" dirty="0">
                <a:effectLst/>
                <a:latin typeface="Calibri" panose="020F0502020204030204" pitchFamily="34" charset="0"/>
                <a:ea typeface="Calibri" panose="020F0502020204030204" pitchFamily="34" charset="0"/>
                <a:cs typeface="Calibri" panose="020F0502020204030204" pitchFamily="34" charset="0"/>
              </a:rPr>
              <a:t>140</a:t>
            </a:r>
            <a:r>
              <a:rPr lang="en-US" sz="1100" dirty="0">
                <a:effectLst/>
                <a:latin typeface="Calibri" panose="020F0502020204030204" pitchFamily="34" charset="0"/>
                <a:ea typeface="Calibri" panose="020F0502020204030204" pitchFamily="34" charset="0"/>
                <a:cs typeface="Calibri" panose="020F0502020204030204" pitchFamily="34" charset="0"/>
              </a:rPr>
              <a:t>(3), 300–305. https://doi.org/10.1016/j.jad.2012.03.012</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200000"/>
              </a:lnSpc>
              <a:spcBef>
                <a:spcPts val="0"/>
              </a:spcBef>
              <a:spcAft>
                <a:spcPts val="0"/>
              </a:spcAft>
              <a:buFont typeface="+mj-lt"/>
              <a:buAutoNum type="arabicPeriod"/>
            </a:pPr>
            <a:r>
              <a:rPr lang="en-US" sz="1100" dirty="0">
                <a:effectLst/>
                <a:latin typeface="Calibri" panose="020F0502020204030204" pitchFamily="34" charset="0"/>
                <a:ea typeface="Calibri" panose="020F0502020204030204" pitchFamily="34" charset="0"/>
                <a:cs typeface="Calibri" panose="020F0502020204030204" pitchFamily="34" charset="0"/>
              </a:rPr>
              <a:t>Christiana, R. W., </a:t>
            </a:r>
            <a:r>
              <a:rPr lang="en-US" sz="1100" dirty="0" err="1">
                <a:effectLst/>
                <a:latin typeface="Calibri" panose="020F0502020204030204" pitchFamily="34" charset="0"/>
                <a:ea typeface="Calibri" panose="020F0502020204030204" pitchFamily="34" charset="0"/>
                <a:cs typeface="Calibri" panose="020F0502020204030204" pitchFamily="34" charset="0"/>
              </a:rPr>
              <a:t>Besenyi</a:t>
            </a:r>
            <a:r>
              <a:rPr lang="en-US" sz="1100" dirty="0">
                <a:effectLst/>
                <a:latin typeface="Calibri" panose="020F0502020204030204" pitchFamily="34" charset="0"/>
                <a:ea typeface="Calibri" panose="020F0502020204030204" pitchFamily="34" charset="0"/>
                <a:cs typeface="Calibri" panose="020F0502020204030204" pitchFamily="34" charset="0"/>
              </a:rPr>
              <a:t>, G. M., </a:t>
            </a:r>
            <a:r>
              <a:rPr lang="en-US" sz="1100" dirty="0" err="1">
                <a:effectLst/>
                <a:latin typeface="Calibri" panose="020F0502020204030204" pitchFamily="34" charset="0"/>
                <a:ea typeface="Calibri" panose="020F0502020204030204" pitchFamily="34" charset="0"/>
                <a:cs typeface="Calibri" panose="020F0502020204030204" pitchFamily="34" charset="0"/>
              </a:rPr>
              <a:t>Gustat</a:t>
            </a:r>
            <a:r>
              <a:rPr lang="en-US" sz="1100" dirty="0">
                <a:effectLst/>
                <a:latin typeface="Calibri" panose="020F0502020204030204" pitchFamily="34" charset="0"/>
                <a:ea typeface="Calibri" panose="020F0502020204030204" pitchFamily="34" charset="0"/>
                <a:cs typeface="Calibri" panose="020F0502020204030204" pitchFamily="34" charset="0"/>
              </a:rPr>
              <a:t>, J., Horton, T. H., </a:t>
            </a:r>
            <a:r>
              <a:rPr lang="en-US" sz="1100" dirty="0" err="1">
                <a:effectLst/>
                <a:latin typeface="Calibri" panose="020F0502020204030204" pitchFamily="34" charset="0"/>
                <a:ea typeface="Calibri" panose="020F0502020204030204" pitchFamily="34" charset="0"/>
                <a:cs typeface="Calibri" panose="020F0502020204030204" pitchFamily="34" charset="0"/>
              </a:rPr>
              <a:t>Penbrooke</a:t>
            </a:r>
            <a:r>
              <a:rPr lang="en-US" sz="1100" dirty="0">
                <a:effectLst/>
                <a:latin typeface="Calibri" panose="020F0502020204030204" pitchFamily="34" charset="0"/>
                <a:ea typeface="Calibri" panose="020F0502020204030204" pitchFamily="34" charset="0"/>
                <a:cs typeface="Calibri" panose="020F0502020204030204" pitchFamily="34" charset="0"/>
              </a:rPr>
              <a:t>, T. L., &amp; Schultz, C. L. (n.d.).  1A Scoping Review of the Health Benefits of Nature-Based Physical Activity. </a:t>
            </a:r>
            <a:r>
              <a:rPr lang="en-US" sz="1100" i="1" dirty="0">
                <a:effectLst/>
                <a:latin typeface="Calibri" panose="020F0502020204030204" pitchFamily="34" charset="0"/>
                <a:ea typeface="Calibri" panose="020F0502020204030204" pitchFamily="34" charset="0"/>
                <a:cs typeface="Calibri" panose="020F0502020204030204" pitchFamily="34" charset="0"/>
              </a:rPr>
              <a:t>Journal of Healthy Eating and Active Living</a:t>
            </a:r>
            <a:r>
              <a:rPr lang="en-US" sz="1100" dirty="0">
                <a:effectLst/>
                <a:latin typeface="Calibri" panose="020F0502020204030204" pitchFamily="34" charset="0"/>
                <a:ea typeface="Calibri" panose="020F0502020204030204" pitchFamily="34" charset="0"/>
                <a:cs typeface="Calibri" panose="020F0502020204030204" pitchFamily="34" charset="0"/>
              </a:rPr>
              <a:t>, </a:t>
            </a:r>
            <a:r>
              <a:rPr lang="en-US" sz="1100" i="1" dirty="0">
                <a:effectLst/>
                <a:latin typeface="Calibri" panose="020F0502020204030204" pitchFamily="34" charset="0"/>
                <a:ea typeface="Calibri" panose="020F0502020204030204" pitchFamily="34" charset="0"/>
                <a:cs typeface="Calibri" panose="020F0502020204030204" pitchFamily="34" charset="0"/>
              </a:rPr>
              <a:t>1</a:t>
            </a:r>
            <a:r>
              <a:rPr lang="en-US" sz="1100" dirty="0">
                <a:effectLst/>
                <a:latin typeface="Calibri" panose="020F0502020204030204" pitchFamily="34" charset="0"/>
                <a:ea typeface="Calibri" panose="020F0502020204030204" pitchFamily="34" charset="0"/>
                <a:cs typeface="Calibri" panose="020F0502020204030204" pitchFamily="34" charset="0"/>
              </a:rPr>
              <a:t>(3), 154–172.</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200000"/>
              </a:lnSpc>
              <a:spcBef>
                <a:spcPts val="0"/>
              </a:spcBef>
              <a:spcAft>
                <a:spcPts val="0"/>
              </a:spcAft>
              <a:buFont typeface="+mj-lt"/>
              <a:buAutoNum type="arabicPeriod"/>
            </a:pPr>
            <a:r>
              <a:rPr lang="en-US" sz="1100" dirty="0" err="1">
                <a:effectLst/>
                <a:latin typeface="Calibri" panose="020F0502020204030204" pitchFamily="34" charset="0"/>
                <a:ea typeface="Calibri" panose="020F0502020204030204" pitchFamily="34" charset="0"/>
                <a:cs typeface="Calibri" panose="020F0502020204030204" pitchFamily="34" charset="0"/>
              </a:rPr>
              <a:t>Cuijpers</a:t>
            </a:r>
            <a:r>
              <a:rPr lang="en-US" sz="1100" dirty="0">
                <a:effectLst/>
                <a:latin typeface="Calibri" panose="020F0502020204030204" pitchFamily="34" charset="0"/>
                <a:ea typeface="Calibri" panose="020F0502020204030204" pitchFamily="34" charset="0"/>
                <a:cs typeface="Calibri" panose="020F0502020204030204" pitchFamily="34" charset="0"/>
              </a:rPr>
              <a:t>, P. (2018). The Challenges of Improving Treatments for Depression. </a:t>
            </a:r>
            <a:r>
              <a:rPr lang="en-US" sz="1100" i="1" dirty="0">
                <a:effectLst/>
                <a:latin typeface="Calibri" panose="020F0502020204030204" pitchFamily="34" charset="0"/>
                <a:ea typeface="Calibri" panose="020F0502020204030204" pitchFamily="34" charset="0"/>
                <a:cs typeface="Calibri" panose="020F0502020204030204" pitchFamily="34" charset="0"/>
              </a:rPr>
              <a:t>JAMA</a:t>
            </a:r>
            <a:r>
              <a:rPr lang="en-US" sz="1100" dirty="0">
                <a:effectLst/>
                <a:latin typeface="Calibri" panose="020F0502020204030204" pitchFamily="34" charset="0"/>
                <a:ea typeface="Calibri" panose="020F0502020204030204" pitchFamily="34" charset="0"/>
                <a:cs typeface="Calibri" panose="020F0502020204030204" pitchFamily="34" charset="0"/>
              </a:rPr>
              <a:t>, </a:t>
            </a:r>
            <a:r>
              <a:rPr lang="en-US" sz="1100" i="1" dirty="0">
                <a:effectLst/>
                <a:latin typeface="Calibri" panose="020F0502020204030204" pitchFamily="34" charset="0"/>
                <a:ea typeface="Calibri" panose="020F0502020204030204" pitchFamily="34" charset="0"/>
                <a:cs typeface="Calibri" panose="020F0502020204030204" pitchFamily="34" charset="0"/>
              </a:rPr>
              <a:t>320</a:t>
            </a:r>
            <a:r>
              <a:rPr lang="en-US" sz="1100" dirty="0">
                <a:effectLst/>
                <a:latin typeface="Calibri" panose="020F0502020204030204" pitchFamily="34" charset="0"/>
                <a:ea typeface="Calibri" panose="020F0502020204030204" pitchFamily="34" charset="0"/>
                <a:cs typeface="Calibri" panose="020F0502020204030204" pitchFamily="34" charset="0"/>
              </a:rPr>
              <a:t>(24), 2529–2530. </a:t>
            </a:r>
            <a:r>
              <a:rPr lang="en-US" sz="1100" dirty="0">
                <a:effectLst/>
                <a:latin typeface="Calibri" panose="020F0502020204030204" pitchFamily="34" charset="0"/>
                <a:ea typeface="Calibri" panose="020F0502020204030204" pitchFamily="34" charset="0"/>
                <a:cs typeface="Calibri" panose="020F0502020204030204" pitchFamily="34" charset="0"/>
                <a:hlinkClick r:id="rId5"/>
              </a:rPr>
              <a:t>https://doi.org/10.1001/jama.2018.17824</a:t>
            </a:r>
            <a:endParaRPr lang="en-US" sz="1100" dirty="0">
              <a:effectLst/>
              <a:latin typeface="Calibri" panose="020F0502020204030204" pitchFamily="34" charset="0"/>
              <a:ea typeface="Calibri" panose="020F0502020204030204" pitchFamily="34" charset="0"/>
              <a:cs typeface="Calibri" panose="020F0502020204030204" pitchFamily="34" charset="0"/>
            </a:endParaRPr>
          </a:p>
          <a:p>
            <a:pPr marL="342900" marR="0" lvl="0" indent="-342900">
              <a:lnSpc>
                <a:spcPct val="200000"/>
              </a:lnSpc>
              <a:spcBef>
                <a:spcPts val="0"/>
              </a:spcBef>
              <a:spcAft>
                <a:spcPts val="0"/>
              </a:spcAft>
              <a:buFont typeface="+mj-lt"/>
              <a:buAutoNum type="arabicPeriod"/>
            </a:pPr>
            <a:r>
              <a:rPr lang="en-US" sz="1100" dirty="0">
                <a:latin typeface="Calibri" panose="020F0502020204030204" pitchFamily="34" charset="0"/>
                <a:ea typeface="Calibri" panose="020F0502020204030204" pitchFamily="34" charset="0"/>
                <a:cs typeface="Calibri" panose="020F0502020204030204" pitchFamily="34" charset="0"/>
              </a:rPr>
              <a:t>DeAngelis, T. (2013). Therapy and exercise needn’t be mutually exclusive. Here’s how to incorporate the outdoors, walking and other exercise into therapy in a way that’s good for clients and for you. </a:t>
            </a:r>
            <a:r>
              <a:rPr lang="en-US" sz="1100" i="1" dirty="0">
                <a:latin typeface="Calibri" panose="020F0502020204030204" pitchFamily="34" charset="0"/>
                <a:ea typeface="Calibri" panose="020F0502020204030204" pitchFamily="34" charset="0"/>
                <a:cs typeface="Calibri" panose="020F0502020204030204" pitchFamily="34" charset="0"/>
              </a:rPr>
              <a:t>American Psychological Association 44</a:t>
            </a:r>
            <a:r>
              <a:rPr lang="en-US" sz="1100" dirty="0">
                <a:latin typeface="Calibri" panose="020F0502020204030204" pitchFamily="34" charset="0"/>
                <a:ea typeface="Calibri" panose="020F0502020204030204" pitchFamily="34" charset="0"/>
                <a:cs typeface="Calibri" panose="020F0502020204030204" pitchFamily="34" charset="0"/>
              </a:rPr>
              <a:t>(8), 56.</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200000"/>
              </a:lnSpc>
              <a:spcBef>
                <a:spcPts val="0"/>
              </a:spcBef>
              <a:spcAft>
                <a:spcPts val="0"/>
              </a:spcAft>
              <a:buFont typeface="+mj-lt"/>
              <a:buAutoNum type="arabicPeriod"/>
            </a:pPr>
            <a:r>
              <a:rPr lang="en-US" sz="1100" dirty="0">
                <a:effectLst/>
                <a:latin typeface="Calibri" panose="020F0502020204030204" pitchFamily="34" charset="0"/>
                <a:ea typeface="Calibri" panose="020F0502020204030204" pitchFamily="34" charset="0"/>
                <a:cs typeface="Calibri" panose="020F0502020204030204" pitchFamily="34" charset="0"/>
              </a:rPr>
              <a:t>Huang, T., Larsen, K. T., </a:t>
            </a:r>
            <a:r>
              <a:rPr lang="en-US" sz="1100" dirty="0" err="1">
                <a:effectLst/>
                <a:latin typeface="Calibri" panose="020F0502020204030204" pitchFamily="34" charset="0"/>
                <a:ea typeface="Calibri" panose="020F0502020204030204" pitchFamily="34" charset="0"/>
                <a:cs typeface="Calibri" panose="020F0502020204030204" pitchFamily="34" charset="0"/>
              </a:rPr>
              <a:t>Ried</a:t>
            </a:r>
            <a:r>
              <a:rPr lang="en-US" sz="1100" dirty="0">
                <a:effectLst/>
                <a:latin typeface="Calibri" panose="020F0502020204030204" pitchFamily="34" charset="0"/>
                <a:ea typeface="Calibri" panose="020F0502020204030204" pitchFamily="34" charset="0"/>
                <a:cs typeface="Calibri" panose="020F0502020204030204" pitchFamily="34" charset="0"/>
              </a:rPr>
              <a:t>-Larsen, M., </a:t>
            </a:r>
            <a:r>
              <a:rPr lang="en-US" sz="1100" dirty="0" err="1">
                <a:effectLst/>
                <a:latin typeface="Calibri" panose="020F0502020204030204" pitchFamily="34" charset="0"/>
                <a:ea typeface="Calibri" panose="020F0502020204030204" pitchFamily="34" charset="0"/>
                <a:cs typeface="Calibri" panose="020F0502020204030204" pitchFamily="34" charset="0"/>
              </a:rPr>
              <a:t>Møller</a:t>
            </a:r>
            <a:r>
              <a:rPr lang="en-US" sz="1100" dirty="0">
                <a:effectLst/>
                <a:latin typeface="Calibri" panose="020F0502020204030204" pitchFamily="34" charset="0"/>
                <a:ea typeface="Calibri" panose="020F0502020204030204" pitchFamily="34" charset="0"/>
                <a:cs typeface="Calibri" panose="020F0502020204030204" pitchFamily="34" charset="0"/>
              </a:rPr>
              <a:t>, N. C., &amp; Andersen, L. b. (2014). The effects of physical activity and exercise on brain-derived neurotrophic factor in healthy humans: A review. </a:t>
            </a:r>
            <a:r>
              <a:rPr lang="en-US" sz="1100" i="1" dirty="0">
                <a:effectLst/>
                <a:latin typeface="Calibri" panose="020F0502020204030204" pitchFamily="34" charset="0"/>
                <a:ea typeface="Calibri" panose="020F0502020204030204" pitchFamily="34" charset="0"/>
                <a:cs typeface="Calibri" panose="020F0502020204030204" pitchFamily="34" charset="0"/>
              </a:rPr>
              <a:t>Scandinavian Journal of Medicine &amp; Science in Sports</a:t>
            </a:r>
            <a:r>
              <a:rPr lang="en-US" sz="1100" dirty="0">
                <a:effectLst/>
                <a:latin typeface="Calibri" panose="020F0502020204030204" pitchFamily="34" charset="0"/>
                <a:ea typeface="Calibri" panose="020F0502020204030204" pitchFamily="34" charset="0"/>
                <a:cs typeface="Calibri" panose="020F0502020204030204" pitchFamily="34" charset="0"/>
              </a:rPr>
              <a:t>, </a:t>
            </a:r>
            <a:r>
              <a:rPr lang="en-US" sz="1100" i="1" dirty="0">
                <a:effectLst/>
                <a:latin typeface="Calibri" panose="020F0502020204030204" pitchFamily="34" charset="0"/>
                <a:ea typeface="Calibri" panose="020F0502020204030204" pitchFamily="34" charset="0"/>
                <a:cs typeface="Calibri" panose="020F0502020204030204" pitchFamily="34" charset="0"/>
              </a:rPr>
              <a:t>24</a:t>
            </a:r>
            <a:r>
              <a:rPr lang="en-US" sz="1100" dirty="0">
                <a:effectLst/>
                <a:latin typeface="Calibri" panose="020F0502020204030204" pitchFamily="34" charset="0"/>
                <a:ea typeface="Calibri" panose="020F0502020204030204" pitchFamily="34" charset="0"/>
                <a:cs typeface="Calibri" panose="020F0502020204030204" pitchFamily="34" charset="0"/>
              </a:rPr>
              <a:t>(1), 1–10. https://doi.org/10.1111/sms.12069</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200000"/>
              </a:lnSpc>
              <a:spcBef>
                <a:spcPts val="0"/>
              </a:spcBef>
              <a:spcAft>
                <a:spcPts val="0"/>
              </a:spcAft>
              <a:buFont typeface="+mj-lt"/>
              <a:buAutoNum type="arabicPeriod"/>
            </a:pPr>
            <a:r>
              <a:rPr lang="en-US" sz="1100" dirty="0">
                <a:effectLst/>
                <a:latin typeface="Calibri" panose="020F0502020204030204" pitchFamily="34" charset="0"/>
                <a:ea typeface="Calibri" panose="020F0502020204030204" pitchFamily="34" charset="0"/>
                <a:cs typeface="Calibri" panose="020F0502020204030204" pitchFamily="34" charset="0"/>
              </a:rPr>
              <a:t>Jenkins, M., Lee, C., </a:t>
            </a:r>
            <a:r>
              <a:rPr lang="en-US" sz="1100" dirty="0" err="1">
                <a:effectLst/>
                <a:latin typeface="Calibri" panose="020F0502020204030204" pitchFamily="34" charset="0"/>
                <a:ea typeface="Calibri" panose="020F0502020204030204" pitchFamily="34" charset="0"/>
                <a:cs typeface="Calibri" panose="020F0502020204030204" pitchFamily="34" charset="0"/>
              </a:rPr>
              <a:t>Houge</a:t>
            </a:r>
            <a:r>
              <a:rPr lang="en-US" sz="1100" dirty="0">
                <a:effectLst/>
                <a:latin typeface="Calibri" panose="020F0502020204030204" pitchFamily="34" charset="0"/>
                <a:ea typeface="Calibri" panose="020F0502020204030204" pitchFamily="34" charset="0"/>
                <a:cs typeface="Calibri" panose="020F0502020204030204" pitchFamily="34" charset="0"/>
              </a:rPr>
              <a:t> Mackenzie, S., Anne Hargreaves, E., Hodge, K., &amp; Calverley, J. (2022). Nature-Based Physical Activity and Hedonic and Eudaimonic Wellbeing: The Mediating Roles of Motivational Quality and Nature Relatedness. </a:t>
            </a:r>
            <a:r>
              <a:rPr lang="en-US" sz="1100" i="1" dirty="0">
                <a:effectLst/>
                <a:latin typeface="Calibri" panose="020F0502020204030204" pitchFamily="34" charset="0"/>
                <a:ea typeface="Calibri" panose="020F0502020204030204" pitchFamily="34" charset="0"/>
                <a:cs typeface="Calibri" panose="020F0502020204030204" pitchFamily="34" charset="0"/>
              </a:rPr>
              <a:t>Frontiers in Psychology</a:t>
            </a:r>
            <a:r>
              <a:rPr lang="en-US" sz="1100" dirty="0">
                <a:effectLst/>
                <a:latin typeface="Calibri" panose="020F0502020204030204" pitchFamily="34" charset="0"/>
                <a:ea typeface="Calibri" panose="020F0502020204030204" pitchFamily="34" charset="0"/>
                <a:cs typeface="Calibri" panose="020F0502020204030204" pitchFamily="34" charset="0"/>
              </a:rPr>
              <a:t>, </a:t>
            </a:r>
            <a:r>
              <a:rPr lang="en-US" sz="1100" i="1" dirty="0">
                <a:effectLst/>
                <a:latin typeface="Calibri" panose="020F0502020204030204" pitchFamily="34" charset="0"/>
                <a:ea typeface="Calibri" panose="020F0502020204030204" pitchFamily="34" charset="0"/>
                <a:cs typeface="Calibri" panose="020F0502020204030204" pitchFamily="34" charset="0"/>
              </a:rPr>
              <a:t>13</a:t>
            </a:r>
            <a:r>
              <a:rPr lang="en-US" sz="1100" dirty="0">
                <a:effectLst/>
                <a:latin typeface="Calibri" panose="020F0502020204030204" pitchFamily="34" charset="0"/>
                <a:ea typeface="Calibri" panose="020F0502020204030204" pitchFamily="34" charset="0"/>
                <a:cs typeface="Calibri" panose="020F0502020204030204" pitchFamily="34" charset="0"/>
              </a:rPr>
              <a:t>. https://doi.org/10.3389/fpsyg.2022.783840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200000"/>
              </a:lnSpc>
              <a:spcBef>
                <a:spcPts val="0"/>
              </a:spcBef>
              <a:spcAft>
                <a:spcPts val="0"/>
              </a:spcAft>
              <a:buFont typeface="+mj-lt"/>
              <a:buAutoNum type="arabicPeriod"/>
            </a:pPr>
            <a:r>
              <a:rPr lang="en-US" sz="1100" dirty="0">
                <a:effectLst/>
                <a:latin typeface="Calibri" panose="020F0502020204030204" pitchFamily="34" charset="0"/>
                <a:ea typeface="Calibri" panose="020F0502020204030204" pitchFamily="34" charset="0"/>
                <a:cs typeface="Calibri" panose="020F0502020204030204" pitchFamily="34" charset="0"/>
              </a:rPr>
              <a:t>Wong, V. W.-H., Ho, F. Y.-Y., Shi, N.-K., Sarris, J., Chung, K.-F., &amp; Yeung, W.-F. (2021). Lifestyle medicine for depression: A meta-analysis of randomized controlled trials. </a:t>
            </a:r>
            <a:r>
              <a:rPr lang="en-US" sz="1100" i="1" dirty="0">
                <a:effectLst/>
                <a:latin typeface="Calibri" panose="020F0502020204030204" pitchFamily="34" charset="0"/>
                <a:ea typeface="Calibri" panose="020F0502020204030204" pitchFamily="34" charset="0"/>
                <a:cs typeface="Calibri" panose="020F0502020204030204" pitchFamily="34" charset="0"/>
              </a:rPr>
              <a:t>Journal of Affective Disorders</a:t>
            </a:r>
            <a:r>
              <a:rPr lang="en-US" sz="1100" dirty="0">
                <a:effectLst/>
                <a:latin typeface="Calibri" panose="020F0502020204030204" pitchFamily="34" charset="0"/>
                <a:ea typeface="Calibri" panose="020F0502020204030204" pitchFamily="34" charset="0"/>
                <a:cs typeface="Calibri" panose="020F0502020204030204" pitchFamily="34" charset="0"/>
              </a:rPr>
              <a:t>, </a:t>
            </a:r>
            <a:r>
              <a:rPr lang="en-US" sz="1100" i="1" dirty="0">
                <a:effectLst/>
                <a:latin typeface="Calibri" panose="020F0502020204030204" pitchFamily="34" charset="0"/>
                <a:ea typeface="Calibri" panose="020F0502020204030204" pitchFamily="34" charset="0"/>
                <a:cs typeface="Calibri" panose="020F0502020204030204" pitchFamily="34" charset="0"/>
              </a:rPr>
              <a:t>284</a:t>
            </a:r>
            <a:r>
              <a:rPr lang="en-US" sz="1100" dirty="0">
                <a:effectLst/>
                <a:latin typeface="Calibri" panose="020F0502020204030204" pitchFamily="34" charset="0"/>
                <a:ea typeface="Calibri" panose="020F0502020204030204" pitchFamily="34" charset="0"/>
                <a:cs typeface="Calibri" panose="020F0502020204030204" pitchFamily="34" charset="0"/>
              </a:rPr>
              <a:t>, 203–216. </a:t>
            </a:r>
            <a:r>
              <a:rPr lang="en-US" sz="1100" dirty="0">
                <a:effectLst/>
                <a:latin typeface="Calibri" panose="020F0502020204030204" pitchFamily="34" charset="0"/>
                <a:ea typeface="Calibri" panose="020F0502020204030204" pitchFamily="34" charset="0"/>
                <a:cs typeface="Calibri" panose="020F0502020204030204" pitchFamily="34" charset="0"/>
                <a:hlinkClick r:id="rId6"/>
              </a:rPr>
              <a:t>https://doi.org/10.1016/j.jad.2021.02.012</a:t>
            </a:r>
            <a:endParaRPr lang="en-US" sz="1100" dirty="0">
              <a:effectLst/>
              <a:latin typeface="Calibri" panose="020F0502020204030204" pitchFamily="34" charset="0"/>
              <a:ea typeface="Calibri" panose="020F0502020204030204" pitchFamily="34" charset="0"/>
              <a:cs typeface="Calibri" panose="020F0502020204030204" pitchFamily="34" charset="0"/>
            </a:endParaRPr>
          </a:p>
          <a:p>
            <a:pPr marL="342900" indent="-342900">
              <a:lnSpc>
                <a:spcPct val="200000"/>
              </a:lnSpc>
              <a:buFont typeface="+mj-lt"/>
              <a:buAutoNum type="arabicPeriod"/>
            </a:pPr>
            <a:r>
              <a:rPr lang="en-US" sz="1100" dirty="0">
                <a:latin typeface="Calibri" panose="020F0502020204030204" pitchFamily="34" charset="0"/>
                <a:ea typeface="Calibri" panose="020F0502020204030204" pitchFamily="34" charset="0"/>
                <a:cs typeface="Calibri" panose="020F0502020204030204" pitchFamily="34" charset="0"/>
              </a:rPr>
              <a:t>Jones, R., Tarter, R., &amp; Ross, A. M. (2021). Greenspace Interventions, Stress and Cortisol: A Scoping Review. </a:t>
            </a:r>
            <a:r>
              <a:rPr lang="en-US" sz="1100" i="1" dirty="0">
                <a:latin typeface="Calibri" panose="020F0502020204030204" pitchFamily="34" charset="0"/>
                <a:ea typeface="Calibri" panose="020F0502020204030204" pitchFamily="34" charset="0"/>
                <a:cs typeface="Calibri" panose="020F0502020204030204" pitchFamily="34" charset="0"/>
              </a:rPr>
              <a:t>International Journal of Environmental Research and Public Health</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i="1" dirty="0">
                <a:latin typeface="Calibri" panose="020F0502020204030204" pitchFamily="34" charset="0"/>
                <a:ea typeface="Calibri" panose="020F0502020204030204" pitchFamily="34" charset="0"/>
                <a:cs typeface="Calibri" panose="020F0502020204030204" pitchFamily="34" charset="0"/>
              </a:rPr>
              <a:t>18</a:t>
            </a:r>
            <a:r>
              <a:rPr lang="en-US" sz="1100" dirty="0">
                <a:latin typeface="Calibri" panose="020F0502020204030204" pitchFamily="34" charset="0"/>
                <a:ea typeface="Calibri" panose="020F0502020204030204" pitchFamily="34" charset="0"/>
                <a:cs typeface="Calibri" panose="020F0502020204030204" pitchFamily="34" charset="0"/>
              </a:rPr>
              <a:t>(6), Article 6. </a:t>
            </a:r>
            <a:r>
              <a:rPr lang="en-US" sz="1100" dirty="0">
                <a:latin typeface="Calibri" panose="020F0502020204030204" pitchFamily="34" charset="0"/>
                <a:ea typeface="Calibri" panose="020F0502020204030204" pitchFamily="34" charset="0"/>
                <a:cs typeface="Calibri" panose="020F0502020204030204" pitchFamily="34" charset="0"/>
                <a:hlinkClick r:id="rId7"/>
              </a:rPr>
              <a:t>https://doi.org/10.3390/ijerph18062802</a:t>
            </a:r>
            <a:endParaRPr lang="en-US" sz="1100" dirty="0">
              <a:latin typeface="Calibri" panose="020F0502020204030204" pitchFamily="34" charset="0"/>
              <a:ea typeface="Calibri" panose="020F0502020204030204" pitchFamily="34" charset="0"/>
              <a:cs typeface="Calibri" panose="020F0502020204030204" pitchFamily="34" charset="0"/>
            </a:endParaRPr>
          </a:p>
          <a:p>
            <a:endParaRPr lang="en-US" sz="2000" dirty="0">
              <a:latin typeface="Times New Roman" panose="02020603050405020304" pitchFamily="18" charset="0"/>
              <a:cs typeface="Times New Roman" panose="02020603050405020304" pitchFamily="18" charset="0"/>
            </a:endParaRPr>
          </a:p>
          <a:p>
            <a:endParaRPr lang="en-US" altLang="en-US" sz="2000" dirty="0">
              <a:latin typeface="Times New Roman" panose="02020603050405020304" pitchFamily="18" charset="0"/>
              <a:ea typeface="Helvetica" charset="0"/>
              <a:cs typeface="Times New Roman" panose="02020603050405020304" pitchFamily="18" charset="0"/>
            </a:endParaRPr>
          </a:p>
        </p:txBody>
      </p:sp>
      <p:pic>
        <p:nvPicPr>
          <p:cNvPr id="26" name="Graphic 25" descr="Gender with solid fill">
            <a:extLst>
              <a:ext uri="{FF2B5EF4-FFF2-40B4-BE49-F238E27FC236}">
                <a16:creationId xmlns:a16="http://schemas.microsoft.com/office/drawing/2014/main" id="{5F32FA5E-F15C-60D6-0C47-744AA102377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3203070" y="30428370"/>
            <a:ext cx="431654" cy="773220"/>
          </a:xfrm>
          <a:prstGeom prst="rect">
            <a:avLst/>
          </a:prstGeom>
        </p:spPr>
      </p:pic>
      <p:sp>
        <p:nvSpPr>
          <p:cNvPr id="8" name="TextBox 7">
            <a:extLst>
              <a:ext uri="{FF2B5EF4-FFF2-40B4-BE49-F238E27FC236}">
                <a16:creationId xmlns:a16="http://schemas.microsoft.com/office/drawing/2014/main" id="{AF6305E0-65A7-3E2B-8A43-C39C57C2CF8D}"/>
              </a:ext>
            </a:extLst>
          </p:cNvPr>
          <p:cNvSpPr txBox="1"/>
          <p:nvPr/>
        </p:nvSpPr>
        <p:spPr>
          <a:xfrm>
            <a:off x="4179428" y="22498229"/>
            <a:ext cx="699572" cy="2101794"/>
          </a:xfrm>
          <a:prstGeom prst="rect">
            <a:avLst/>
          </a:prstGeom>
          <a:noFill/>
        </p:spPr>
        <p:txBody>
          <a:bodyPr wrap="square" rtlCol="0">
            <a:spAutoFit/>
          </a:bodyPr>
          <a:lstStyle/>
          <a:p>
            <a:pPr algn="ctr"/>
            <a:r>
              <a:rPr lang="en-US" sz="1400">
                <a:latin typeface="Times New Roman" panose="02020603050405020304" pitchFamily="18" charset="0"/>
                <a:cs typeface="Times New Roman" panose="02020603050405020304" pitchFamily="18" charset="0"/>
              </a:rPr>
              <a:t>4</a:t>
            </a:r>
          </a:p>
          <a:p>
            <a:pPr algn="ctr"/>
            <a:endParaRPr lang="en-US" sz="4400">
              <a:latin typeface="Times New Roman" panose="02020603050405020304" pitchFamily="18" charset="0"/>
              <a:cs typeface="Times New Roman" panose="02020603050405020304" pitchFamily="18" charset="0"/>
            </a:endParaRPr>
          </a:p>
          <a:p>
            <a:r>
              <a:rPr lang="en-US">
                <a:latin typeface="Actor" panose="020B0604020202020204" charset="0"/>
              </a:rPr>
              <a:t> </a:t>
            </a:r>
          </a:p>
        </p:txBody>
      </p:sp>
      <p:sp>
        <p:nvSpPr>
          <p:cNvPr id="19" name="Rectangle 18">
            <a:extLst>
              <a:ext uri="{FF2B5EF4-FFF2-40B4-BE49-F238E27FC236}">
                <a16:creationId xmlns:a16="http://schemas.microsoft.com/office/drawing/2014/main" id="{40466DC3-0C27-E060-A945-364014AA3585}"/>
              </a:ext>
            </a:extLst>
          </p:cNvPr>
          <p:cNvSpPr/>
          <p:nvPr/>
        </p:nvSpPr>
        <p:spPr>
          <a:xfrm>
            <a:off x="27155654" y="5560985"/>
            <a:ext cx="16735546" cy="868680"/>
          </a:xfrm>
          <a:prstGeom prst="rect">
            <a:avLst/>
          </a:prstGeom>
          <a:solidFill>
            <a:srgbClr val="880000"/>
          </a:solidFill>
          <a:ln>
            <a:solidFill>
              <a:srgbClr val="88000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5400" b="1" dirty="0">
                <a:solidFill>
                  <a:srgbClr val="FDC82F"/>
                </a:solidFill>
                <a:cs typeface="Times New Roman"/>
              </a:rPr>
              <a:t>Application</a:t>
            </a:r>
          </a:p>
        </p:txBody>
      </p:sp>
      <p:sp>
        <p:nvSpPr>
          <p:cNvPr id="12" name="TextBox 11">
            <a:extLst>
              <a:ext uri="{FF2B5EF4-FFF2-40B4-BE49-F238E27FC236}">
                <a16:creationId xmlns:a16="http://schemas.microsoft.com/office/drawing/2014/main" id="{CBC58F57-3B83-33FA-7D74-8CCD72D37686}"/>
              </a:ext>
            </a:extLst>
          </p:cNvPr>
          <p:cNvSpPr txBox="1"/>
          <p:nvPr/>
        </p:nvSpPr>
        <p:spPr>
          <a:xfrm>
            <a:off x="56478" y="17450443"/>
            <a:ext cx="7326537" cy="3170099"/>
          </a:xfrm>
          <a:prstGeom prst="rect">
            <a:avLst/>
          </a:prstGeom>
          <a:noFill/>
        </p:spPr>
        <p:txBody>
          <a:bodyPr wrap="square" lIns="91440" tIns="45720" rIns="91440" bIns="45720" rtlCol="0" anchor="t">
            <a:spAutoFit/>
          </a:bodyPr>
          <a:lstStyle/>
          <a:p>
            <a:pPr>
              <a:spcAft>
                <a:spcPts val="600"/>
              </a:spcAft>
            </a:pPr>
            <a:r>
              <a:rPr lang="en-US" sz="3600" b="1" dirty="0">
                <a:cs typeface="Times New Roman"/>
              </a:rPr>
              <a:t>Psychological Priming Effects</a:t>
            </a:r>
            <a:endParaRPr lang="en-US" sz="3600" dirty="0"/>
          </a:p>
          <a:p>
            <a:pPr>
              <a:spcAft>
                <a:spcPts val="600"/>
              </a:spcAft>
            </a:pPr>
            <a:r>
              <a:rPr lang="en-US" sz="3600" dirty="0">
                <a:cs typeface="Times New Roman"/>
              </a:rPr>
              <a:t>    Mental and sensory stimulation </a:t>
            </a:r>
            <a:endParaRPr lang="en-US" sz="3600" dirty="0">
              <a:cs typeface="Calibri" panose="020F0502020204030204"/>
            </a:endParaRPr>
          </a:p>
          <a:p>
            <a:pPr>
              <a:spcAft>
                <a:spcPts val="600"/>
              </a:spcAft>
            </a:pPr>
            <a:r>
              <a:rPr lang="en-US" sz="3600" dirty="0">
                <a:cs typeface="Times New Roman"/>
              </a:rPr>
              <a:t>    Attention / information intake</a:t>
            </a:r>
          </a:p>
          <a:p>
            <a:pPr>
              <a:spcAft>
                <a:spcPts val="600"/>
              </a:spcAft>
            </a:pPr>
            <a:r>
              <a:rPr lang="en-US" sz="3600" dirty="0">
                <a:cs typeface="Times New Roman"/>
              </a:rPr>
              <a:t>    Conscious processing </a:t>
            </a:r>
          </a:p>
          <a:p>
            <a:pPr>
              <a:spcAft>
                <a:spcPts val="600"/>
              </a:spcAft>
            </a:pPr>
            <a:endParaRPr lang="en-US" sz="3500" dirty="0">
              <a:latin typeface="Times New Roman"/>
              <a:cs typeface="Times New Roman"/>
            </a:endParaRPr>
          </a:p>
        </p:txBody>
      </p:sp>
      <p:pic>
        <p:nvPicPr>
          <p:cNvPr id="20" name="Picture 19" descr="A diagram of a therapy process&#10;&#10;Description automatically generated">
            <a:extLst>
              <a:ext uri="{FF2B5EF4-FFF2-40B4-BE49-F238E27FC236}">
                <a16:creationId xmlns:a16="http://schemas.microsoft.com/office/drawing/2014/main" id="{0B3527F9-D56D-F6B1-76AA-8ACD12EC0A13}"/>
              </a:ext>
            </a:extLst>
          </p:cNvPr>
          <p:cNvPicPr>
            <a:picLocks noChangeAspect="1"/>
          </p:cNvPicPr>
          <p:nvPr/>
        </p:nvPicPr>
        <p:blipFill>
          <a:blip r:embed="rId10"/>
          <a:stretch>
            <a:fillRect/>
          </a:stretch>
        </p:blipFill>
        <p:spPr>
          <a:xfrm>
            <a:off x="50113" y="20501670"/>
            <a:ext cx="24128733" cy="7728083"/>
          </a:xfrm>
          <a:prstGeom prst="rect">
            <a:avLst/>
          </a:prstGeom>
        </p:spPr>
      </p:pic>
      <p:sp>
        <p:nvSpPr>
          <p:cNvPr id="5" name="Rectangle 4">
            <a:extLst>
              <a:ext uri="{FF2B5EF4-FFF2-40B4-BE49-F238E27FC236}">
                <a16:creationId xmlns:a16="http://schemas.microsoft.com/office/drawing/2014/main" id="{1E9AA9DD-0975-401A-525A-A74EDBEC112D}"/>
              </a:ext>
            </a:extLst>
          </p:cNvPr>
          <p:cNvSpPr/>
          <p:nvPr/>
        </p:nvSpPr>
        <p:spPr>
          <a:xfrm>
            <a:off x="14831740" y="5560985"/>
            <a:ext cx="14859000" cy="868680"/>
          </a:xfrm>
          <a:prstGeom prst="rect">
            <a:avLst/>
          </a:prstGeom>
          <a:solidFill>
            <a:srgbClr val="880000"/>
          </a:solidFill>
          <a:ln>
            <a:solidFill>
              <a:srgbClr val="88000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5400" b="1" dirty="0">
                <a:solidFill>
                  <a:srgbClr val="FDC82F"/>
                </a:solidFill>
                <a:cs typeface="Times New Roman"/>
              </a:rPr>
              <a:t>Rationale and Purpose</a:t>
            </a:r>
          </a:p>
        </p:txBody>
      </p:sp>
      <p:sp>
        <p:nvSpPr>
          <p:cNvPr id="6" name="Rectangle 5">
            <a:extLst>
              <a:ext uri="{FF2B5EF4-FFF2-40B4-BE49-F238E27FC236}">
                <a16:creationId xmlns:a16="http://schemas.microsoft.com/office/drawing/2014/main" id="{6436CD29-032E-3409-E281-D8F9DA7115F6}"/>
              </a:ext>
            </a:extLst>
          </p:cNvPr>
          <p:cNvSpPr/>
          <p:nvPr/>
        </p:nvSpPr>
        <p:spPr>
          <a:xfrm>
            <a:off x="20191786" y="16623758"/>
            <a:ext cx="23720454" cy="822040"/>
          </a:xfrm>
          <a:prstGeom prst="rect">
            <a:avLst/>
          </a:prstGeom>
          <a:solidFill>
            <a:srgbClr val="880000"/>
          </a:solidFill>
          <a:ln>
            <a:solidFill>
              <a:srgbClr val="88000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5400" b="1" dirty="0">
                <a:solidFill>
                  <a:srgbClr val="FDC82F"/>
                </a:solidFill>
                <a:ea typeface="Helvetica" charset="0"/>
                <a:cs typeface="Times New Roman" panose="02020603050405020304" pitchFamily="18" charset="0"/>
              </a:rPr>
              <a:t>	Proposed Mechanism  </a:t>
            </a:r>
          </a:p>
        </p:txBody>
      </p:sp>
      <p:sp>
        <p:nvSpPr>
          <p:cNvPr id="17" name="TextBox 16">
            <a:extLst>
              <a:ext uri="{FF2B5EF4-FFF2-40B4-BE49-F238E27FC236}">
                <a16:creationId xmlns:a16="http://schemas.microsoft.com/office/drawing/2014/main" id="{AA61917C-85C6-6745-EE81-B6D437AABE99}"/>
              </a:ext>
            </a:extLst>
          </p:cNvPr>
          <p:cNvSpPr txBox="1"/>
          <p:nvPr/>
        </p:nvSpPr>
        <p:spPr>
          <a:xfrm>
            <a:off x="24048057" y="24891334"/>
            <a:ext cx="19673291" cy="1323439"/>
          </a:xfrm>
          <a:prstGeom prst="rect">
            <a:avLst/>
          </a:prstGeom>
          <a:noFill/>
        </p:spPr>
        <p:txBody>
          <a:bodyPr wrap="square" lIns="91440" tIns="45720" rIns="91440" bIns="45720" rtlCol="0" anchor="t">
            <a:spAutoFit/>
          </a:bodyPr>
          <a:lstStyle/>
          <a:p>
            <a:pPr algn="ctr"/>
            <a:r>
              <a:rPr lang="en-US" sz="4000" dirty="0">
                <a:ea typeface="+mn-lt"/>
                <a:cs typeface="+mn-lt"/>
              </a:rPr>
              <a:t>Figure 3. </a:t>
            </a:r>
            <a:r>
              <a:rPr lang="en-US" sz="4000" i="1" dirty="0">
                <a:ea typeface="+mn-lt"/>
                <a:cs typeface="+mn-lt"/>
              </a:rPr>
              <a:t>Mechanistic pathway showcasing the impact of physical activity on mental wellbeing</a:t>
            </a:r>
            <a:endParaRPr lang="en-US" sz="4000" dirty="0">
              <a:cs typeface="Calibri" panose="020F0502020204030204"/>
            </a:endParaRPr>
          </a:p>
          <a:p>
            <a:pPr marL="571500" indent="-571500">
              <a:buFont typeface="Arial" panose="020B0604020202020204" pitchFamily="34" charset="0"/>
              <a:buChar char="•"/>
            </a:pPr>
            <a:endParaRPr lang="en-US" sz="4000" dirty="0">
              <a:latin typeface="Times New Roman"/>
              <a:cs typeface="Times New Roman"/>
            </a:endParaRPr>
          </a:p>
        </p:txBody>
      </p:sp>
      <p:sp>
        <p:nvSpPr>
          <p:cNvPr id="2" name="TextBox 1">
            <a:extLst>
              <a:ext uri="{FF2B5EF4-FFF2-40B4-BE49-F238E27FC236}">
                <a16:creationId xmlns:a16="http://schemas.microsoft.com/office/drawing/2014/main" id="{5BDA2B1E-2A03-B5D1-69E0-38E46A6145CC}"/>
              </a:ext>
            </a:extLst>
          </p:cNvPr>
          <p:cNvSpPr txBox="1"/>
          <p:nvPr/>
        </p:nvSpPr>
        <p:spPr>
          <a:xfrm>
            <a:off x="-80506" y="6443093"/>
            <a:ext cx="13377130" cy="9664184"/>
          </a:xfrm>
          <a:prstGeom prst="rect">
            <a:avLst/>
          </a:prstGeom>
          <a:noFill/>
        </p:spPr>
        <p:txBody>
          <a:bodyPr wrap="square" lIns="91440" tIns="45720" rIns="91440" bIns="45720" rtlCol="0" anchor="t">
            <a:spAutoFit/>
          </a:bodyPr>
          <a:lstStyle/>
          <a:p>
            <a:pPr>
              <a:spcAft>
                <a:spcPts val="1200"/>
              </a:spcAft>
            </a:pPr>
            <a:endParaRPr lang="en-US" sz="3200" dirty="0">
              <a:latin typeface="Calibri"/>
              <a:ea typeface="+mn-lt"/>
              <a:cs typeface="Times New Roman"/>
            </a:endParaRPr>
          </a:p>
          <a:p>
            <a:pPr marL="464820" indent="-464820">
              <a:spcAft>
                <a:spcPts val="1200"/>
              </a:spcAft>
              <a:buFont typeface="Arial" panose="020B0604020202020204" pitchFamily="34" charset="0"/>
              <a:buChar char="•"/>
            </a:pPr>
            <a:r>
              <a:rPr lang="en-US" sz="3600" dirty="0">
                <a:ea typeface="+mn-lt"/>
                <a:cs typeface="Times New Roman"/>
              </a:rPr>
              <a:t> </a:t>
            </a:r>
            <a:r>
              <a:rPr lang="en-US" sz="3600" b="1" dirty="0">
                <a:ea typeface="+mn-lt"/>
                <a:cs typeface="Times New Roman"/>
              </a:rPr>
              <a:t>Nature</a:t>
            </a:r>
            <a:r>
              <a:rPr lang="en-US" sz="3600" dirty="0">
                <a:ea typeface="+mn-lt"/>
                <a:cs typeface="Times New Roman"/>
              </a:rPr>
              <a:t> is any outdoor area, forests, 'green spaces' (e.g., city parks), lakes, ponds, and rivers. </a:t>
            </a:r>
            <a:endParaRPr lang="en-US" sz="3600" b="1" dirty="0">
              <a:cs typeface="Times New Roman"/>
            </a:endParaRPr>
          </a:p>
          <a:p>
            <a:pPr marL="2308225" lvl="1" indent="-464820">
              <a:spcAft>
                <a:spcPts val="1200"/>
              </a:spcAft>
              <a:buFont typeface="Arial" panose="020B0604020202020204" pitchFamily="34" charset="0"/>
              <a:buChar char="•"/>
            </a:pPr>
            <a:r>
              <a:rPr lang="en-US" sz="3600" dirty="0">
                <a:ea typeface="+mn-lt"/>
                <a:cs typeface="Times New Roman"/>
              </a:rPr>
              <a:t>Clients have different availability and </a:t>
            </a:r>
            <a:r>
              <a:rPr lang="en-US" sz="3600" b="1" dirty="0">
                <a:ea typeface="+mn-lt"/>
                <a:cs typeface="Times New Roman"/>
              </a:rPr>
              <a:t>access</a:t>
            </a:r>
            <a:r>
              <a:rPr lang="en-US" sz="3600" dirty="0">
                <a:ea typeface="+mn-lt"/>
                <a:cs typeface="Times New Roman"/>
              </a:rPr>
              <a:t> to nature based on their place of residence, transportation, and work duties.</a:t>
            </a:r>
          </a:p>
          <a:p>
            <a:pPr marL="464820" indent="-464820">
              <a:spcAft>
                <a:spcPts val="1200"/>
              </a:spcAft>
              <a:buFont typeface="Arial" panose="020B0604020202020204" pitchFamily="34" charset="0"/>
              <a:buChar char="•"/>
            </a:pPr>
            <a:r>
              <a:rPr lang="en-US" sz="3600" b="1" dirty="0">
                <a:ea typeface="+mn-lt"/>
                <a:cs typeface="Times New Roman"/>
              </a:rPr>
              <a:t>Nature-based physical activity (NBPA)</a:t>
            </a:r>
            <a:r>
              <a:rPr lang="en-US" sz="3600" dirty="0">
                <a:ea typeface="+mn-lt"/>
                <a:cs typeface="Times New Roman"/>
              </a:rPr>
              <a:t> is any movement done outdoors. It measured and validated by adapting the International Physical Activity Questionnaire (I-PAQ)</a:t>
            </a:r>
            <a:r>
              <a:rPr lang="en-US" sz="3600" baseline="30000" dirty="0">
                <a:ea typeface="Calibri" panose="020F0502020204030204" pitchFamily="34" charset="0"/>
                <a:cs typeface="Calibri"/>
              </a:rPr>
              <a:t>6</a:t>
            </a:r>
            <a:endParaRPr lang="en-US" sz="3600" dirty="0">
              <a:ea typeface="+mn-lt"/>
              <a:cs typeface="Calibri"/>
            </a:endParaRPr>
          </a:p>
          <a:p>
            <a:pPr marL="464820" indent="-464820">
              <a:spcAft>
                <a:spcPts val="1200"/>
              </a:spcAft>
              <a:buFont typeface="Arial" panose="020B0604020202020204" pitchFamily="34" charset="0"/>
              <a:buChar char="•"/>
            </a:pPr>
            <a:r>
              <a:rPr lang="en-US" sz="3600" b="1" dirty="0">
                <a:ea typeface="+mn-lt"/>
                <a:cs typeface="+mn-lt"/>
              </a:rPr>
              <a:t>Major Depressive Disorder (MDD)</a:t>
            </a:r>
            <a:r>
              <a:rPr lang="en-US" sz="3600" dirty="0">
                <a:ea typeface="+mn-lt"/>
                <a:cs typeface="+mn-lt"/>
              </a:rPr>
              <a:t> is a clinical diagnosis of 5 or more symptoms related to fatigue, difficulties concentrating, irritability, appetite or sleep changes, or thoughts of suicide that persist for at least two weeks. </a:t>
            </a:r>
          </a:p>
          <a:p>
            <a:pPr marL="2308225" lvl="1" indent="-464820">
              <a:spcAft>
                <a:spcPts val="1200"/>
              </a:spcAft>
              <a:buFont typeface="Arial" panose="020B0604020202020204" pitchFamily="34" charset="0"/>
              <a:buChar char="•"/>
            </a:pPr>
            <a:r>
              <a:rPr lang="en-US" sz="3600" dirty="0">
                <a:ea typeface="+mn-lt"/>
                <a:cs typeface="+mn-lt"/>
              </a:rPr>
              <a:t>MDD is associated with large economic burdens, challenges in daily functioning, and reduced quality of life for individuals</a:t>
            </a:r>
            <a:r>
              <a:rPr lang="en-US" sz="3600" baseline="30000" dirty="0">
                <a:effectLst/>
                <a:ea typeface="Calibri"/>
                <a:cs typeface="Calibri"/>
              </a:rPr>
              <a:t> </a:t>
            </a:r>
            <a:r>
              <a:rPr lang="en-US" sz="3600" baseline="30000" dirty="0">
                <a:ea typeface="Calibri"/>
                <a:cs typeface="Calibri"/>
              </a:rPr>
              <a:t>14</a:t>
            </a:r>
            <a:endParaRPr lang="en-US" sz="3600" dirty="0">
              <a:ea typeface="Calibri"/>
              <a:cs typeface="Calibri"/>
            </a:endParaRPr>
          </a:p>
        </p:txBody>
      </p:sp>
      <p:sp>
        <p:nvSpPr>
          <p:cNvPr id="21" name="TextBox 20">
            <a:extLst>
              <a:ext uri="{FF2B5EF4-FFF2-40B4-BE49-F238E27FC236}">
                <a16:creationId xmlns:a16="http://schemas.microsoft.com/office/drawing/2014/main" id="{EEAFE1EF-353F-BFBA-55C9-4BEDEB0DDEA6}"/>
              </a:ext>
            </a:extLst>
          </p:cNvPr>
          <p:cNvSpPr txBox="1"/>
          <p:nvPr/>
        </p:nvSpPr>
        <p:spPr>
          <a:xfrm>
            <a:off x="13362803" y="6088158"/>
            <a:ext cx="16193513" cy="11326178"/>
          </a:xfrm>
          <a:prstGeom prst="rect">
            <a:avLst/>
          </a:prstGeom>
          <a:noFill/>
        </p:spPr>
        <p:txBody>
          <a:bodyPr wrap="square" lIns="91440" tIns="45720" rIns="91440" bIns="45720" rtlCol="0" anchor="t">
            <a:spAutoFit/>
          </a:bodyPr>
          <a:lstStyle/>
          <a:p>
            <a:endParaRPr lang="en-US" sz="3200" dirty="0">
              <a:latin typeface="Times New Roman"/>
              <a:cs typeface="Times New Roman"/>
            </a:endParaRPr>
          </a:p>
          <a:p>
            <a:pPr marL="464820" indent="-464820">
              <a:spcAft>
                <a:spcPts val="1200"/>
              </a:spcAft>
              <a:buFont typeface="Arial,Sans-Serif" panose="020B0604020202020204" pitchFamily="34" charset="0"/>
              <a:buChar char="•"/>
            </a:pPr>
            <a:r>
              <a:rPr lang="en-US" sz="3600" dirty="0">
                <a:ea typeface="Calibri"/>
                <a:cs typeface="Calibri"/>
              </a:rPr>
              <a:t>Concurrent nature exposure and psychotherapy improve mental health but face privacy concerns, limiting their implementation</a:t>
            </a:r>
            <a:r>
              <a:rPr lang="en-US" sz="3600" baseline="30000" dirty="0">
                <a:solidFill>
                  <a:srgbClr val="000000"/>
                </a:solidFill>
                <a:latin typeface="Calibri"/>
                <a:ea typeface="Calibri"/>
                <a:cs typeface="Calibri"/>
              </a:rPr>
              <a:t>4</a:t>
            </a:r>
            <a:endParaRPr lang="en-US" sz="3600" dirty="0">
              <a:ea typeface="Calibri"/>
              <a:cs typeface="Calibri"/>
            </a:endParaRPr>
          </a:p>
          <a:p>
            <a:pPr marL="464820" indent="-464820">
              <a:spcAft>
                <a:spcPts val="1200"/>
              </a:spcAft>
              <a:buFont typeface="Arial,Sans-Serif" panose="020B0604020202020204" pitchFamily="34" charset="0"/>
              <a:buChar char="•"/>
            </a:pPr>
            <a:r>
              <a:rPr lang="en-US" sz="3600" dirty="0">
                <a:solidFill>
                  <a:srgbClr val="000000"/>
                </a:solidFill>
                <a:latin typeface="Calibri"/>
                <a:ea typeface="Calibri"/>
                <a:cs typeface="Times New Roman"/>
              </a:rPr>
              <a:t>Nature exposure (NE) and physical activity (PA) each lower cortisol, blood pressure, and increase biomarkers like BDNF, benefiting those with anxiety, depression, and fatigue. </a:t>
            </a:r>
            <a:r>
              <a:rPr lang="en-US" sz="3600" baseline="30000" dirty="0">
                <a:solidFill>
                  <a:srgbClr val="000000"/>
                </a:solidFill>
                <a:latin typeface="Calibri"/>
                <a:ea typeface="Calibri"/>
                <a:cs typeface="Calibri"/>
              </a:rPr>
              <a:t>1,2, 8, 10</a:t>
            </a:r>
            <a:r>
              <a:rPr lang="en-US" sz="3600" dirty="0">
                <a:solidFill>
                  <a:srgbClr val="000000"/>
                </a:solidFill>
                <a:latin typeface="Calibri"/>
                <a:ea typeface="Calibri"/>
                <a:cs typeface="Times New Roman"/>
              </a:rPr>
              <a:t> </a:t>
            </a:r>
          </a:p>
          <a:p>
            <a:pPr marL="464820" indent="-464820">
              <a:spcAft>
                <a:spcPts val="1200"/>
              </a:spcAft>
              <a:buFont typeface="Arial,Sans-Serif" panose="020B0604020202020204" pitchFamily="34" charset="0"/>
              <a:buChar char="•"/>
            </a:pPr>
            <a:r>
              <a:rPr lang="en-US" sz="3600" dirty="0">
                <a:solidFill>
                  <a:srgbClr val="C00000"/>
                </a:solidFill>
                <a:latin typeface="Calibri"/>
                <a:ea typeface="Calibri"/>
                <a:cs typeface="Times New Roman"/>
              </a:rPr>
              <a:t>Combining NE and PA (NBPA) may enhance mental health benefits and reduce privacy issues seen in nature-based psychotherapy.</a:t>
            </a:r>
          </a:p>
          <a:p>
            <a:pPr marL="464820" indent="-464820">
              <a:spcAft>
                <a:spcPts val="1200"/>
              </a:spcAft>
              <a:buFont typeface="Arial,Sans-Serif" panose="020B0604020202020204" pitchFamily="34" charset="0"/>
              <a:buChar char="•"/>
            </a:pPr>
            <a:endParaRPr lang="en-US" sz="3600" dirty="0">
              <a:solidFill>
                <a:srgbClr val="000000"/>
              </a:solidFill>
              <a:latin typeface="Calibri"/>
              <a:ea typeface="Calibri"/>
              <a:cs typeface="Times New Roman"/>
            </a:endParaRPr>
          </a:p>
          <a:p>
            <a:pPr marL="464820" indent="-464820">
              <a:spcAft>
                <a:spcPts val="1200"/>
              </a:spcAft>
              <a:buFont typeface="Arial,Sans-Serif" panose="020B0604020202020204" pitchFamily="34" charset="0"/>
              <a:buChar char="•"/>
            </a:pPr>
            <a:endParaRPr lang="en-US" sz="3600" dirty="0">
              <a:solidFill>
                <a:srgbClr val="000000"/>
              </a:solidFill>
              <a:latin typeface="Calibri"/>
              <a:ea typeface="Calibri"/>
              <a:cs typeface="Times New Roman"/>
            </a:endParaRPr>
          </a:p>
          <a:p>
            <a:pPr marL="464820" indent="-464820">
              <a:spcAft>
                <a:spcPts val="1200"/>
              </a:spcAft>
              <a:buFont typeface="Arial,Sans-Serif" panose="020B0604020202020204" pitchFamily="34" charset="0"/>
              <a:buChar char="•"/>
            </a:pPr>
            <a:endParaRPr lang="en-US" sz="3600" dirty="0">
              <a:solidFill>
                <a:srgbClr val="000000"/>
              </a:solidFill>
              <a:latin typeface="Calibri"/>
              <a:ea typeface="Calibri"/>
              <a:cs typeface="Times New Roman"/>
            </a:endParaRPr>
          </a:p>
          <a:p>
            <a:pPr marL="464820" indent="-464820">
              <a:spcAft>
                <a:spcPts val="1200"/>
              </a:spcAft>
              <a:buFont typeface="Arial,Sans-Serif" panose="020B0604020202020204" pitchFamily="34" charset="0"/>
              <a:buChar char="•"/>
            </a:pPr>
            <a:endParaRPr lang="en-US" sz="3600" dirty="0">
              <a:solidFill>
                <a:srgbClr val="000000"/>
              </a:solidFill>
              <a:latin typeface="Calibri"/>
              <a:ea typeface="Calibri"/>
              <a:cs typeface="Times New Roman"/>
            </a:endParaRPr>
          </a:p>
          <a:p>
            <a:pPr marL="464820" indent="-464820">
              <a:spcAft>
                <a:spcPts val="1200"/>
              </a:spcAft>
              <a:buFont typeface="Arial,Sans-Serif" panose="020B0604020202020204" pitchFamily="34" charset="0"/>
              <a:buChar char="•"/>
            </a:pPr>
            <a:r>
              <a:rPr lang="en-US" sz="3600" dirty="0">
                <a:solidFill>
                  <a:srgbClr val="000000"/>
                </a:solidFill>
                <a:latin typeface="Calibri"/>
                <a:ea typeface="Calibri"/>
                <a:cs typeface="Times New Roman"/>
              </a:rPr>
              <a:t>Performing NBPA before therapy could improve psychotherapy outcomes, particularly for clients with MDD and anxiety.</a:t>
            </a:r>
          </a:p>
          <a:p>
            <a:pPr marL="464820" indent="-464820">
              <a:spcAft>
                <a:spcPts val="1200"/>
              </a:spcAft>
              <a:buFont typeface="Arial,Sans-Serif" panose="020B0604020202020204" pitchFamily="34" charset="0"/>
              <a:buChar char="•"/>
            </a:pPr>
            <a:r>
              <a:rPr lang="en-US" sz="3600" b="1" dirty="0">
                <a:cs typeface="Times New Roman"/>
              </a:rPr>
              <a:t>Due to the additive effects of NBPA and therapy, our aim is to provide researchers and clinicians evidence to consider implementing NBPA prior to therapy when working with clients with Major Depressive Disorder. </a:t>
            </a:r>
            <a:r>
              <a:rPr lang="en-US" sz="3600" dirty="0">
                <a:cs typeface="Times New Roman"/>
              </a:rPr>
              <a:t> </a:t>
            </a:r>
          </a:p>
          <a:p>
            <a:pPr marL="464820" indent="-464820">
              <a:spcAft>
                <a:spcPts val="1200"/>
              </a:spcAft>
              <a:buFont typeface="Arial" panose="020B0604020202020204" pitchFamily="34" charset="0"/>
              <a:buChar char="•"/>
            </a:pPr>
            <a:endParaRPr lang="en-US" sz="3200" dirty="0">
              <a:latin typeface="Times New Roman"/>
              <a:cs typeface="Calibri"/>
            </a:endParaRPr>
          </a:p>
        </p:txBody>
      </p:sp>
      <p:sp>
        <p:nvSpPr>
          <p:cNvPr id="22" name="TextBox 21">
            <a:extLst>
              <a:ext uri="{FF2B5EF4-FFF2-40B4-BE49-F238E27FC236}">
                <a16:creationId xmlns:a16="http://schemas.microsoft.com/office/drawing/2014/main" id="{7893F8AC-5F47-1E21-047B-22EDD10C5965}"/>
              </a:ext>
            </a:extLst>
          </p:cNvPr>
          <p:cNvSpPr txBox="1"/>
          <p:nvPr/>
        </p:nvSpPr>
        <p:spPr>
          <a:xfrm>
            <a:off x="7400141" y="17877398"/>
            <a:ext cx="16822111" cy="1200329"/>
          </a:xfrm>
          <a:prstGeom prst="rect">
            <a:avLst/>
          </a:prstGeom>
          <a:noFill/>
        </p:spPr>
        <p:txBody>
          <a:bodyPr wrap="square" lIns="91440" tIns="45720" rIns="91440" bIns="45720" rtlCol="0" anchor="t">
            <a:spAutoFit/>
          </a:bodyPr>
          <a:lstStyle/>
          <a:p>
            <a:pPr>
              <a:spcAft>
                <a:spcPts val="1200"/>
              </a:spcAft>
            </a:pPr>
            <a:r>
              <a:rPr lang="en-US" sz="3600" dirty="0">
                <a:ea typeface="Calibri" panose="020F0502020204030204"/>
                <a:cs typeface="Times New Roman"/>
              </a:rPr>
              <a:t>Our review is rooted in </a:t>
            </a:r>
            <a:r>
              <a:rPr lang="en-US" sz="3600" dirty="0">
                <a:ea typeface="+mn-lt"/>
                <a:cs typeface="+mn-lt"/>
              </a:rPr>
              <a:t>Stress Reduction Theory (SRT)</a:t>
            </a:r>
            <a:r>
              <a:rPr lang="en-US" sz="3600" baseline="30000" dirty="0">
                <a:ea typeface="Calibri"/>
                <a:cs typeface="Calibri"/>
              </a:rPr>
              <a:t> 15</a:t>
            </a:r>
            <a:r>
              <a:rPr lang="en-US" sz="3600" dirty="0">
                <a:ea typeface="+mn-lt"/>
                <a:cs typeface="+mn-lt"/>
              </a:rPr>
              <a:t>, which suggests nature exposure triggers physiological changes to reduce stress and promote our well-being. </a:t>
            </a:r>
            <a:endParaRPr lang="en-US" sz="3600" dirty="0">
              <a:cs typeface="Calibri"/>
            </a:endParaRPr>
          </a:p>
        </p:txBody>
      </p:sp>
      <p:sp>
        <p:nvSpPr>
          <p:cNvPr id="23" name="TextBox 22">
            <a:extLst>
              <a:ext uri="{FF2B5EF4-FFF2-40B4-BE49-F238E27FC236}">
                <a16:creationId xmlns:a16="http://schemas.microsoft.com/office/drawing/2014/main" id="{1906D762-9D50-2359-5C10-7E60C446B44D}"/>
              </a:ext>
            </a:extLst>
          </p:cNvPr>
          <p:cNvSpPr txBox="1"/>
          <p:nvPr/>
        </p:nvSpPr>
        <p:spPr>
          <a:xfrm>
            <a:off x="70765" y="28482262"/>
            <a:ext cx="24151488" cy="1323439"/>
          </a:xfrm>
          <a:prstGeom prst="rect">
            <a:avLst/>
          </a:prstGeom>
          <a:noFill/>
        </p:spPr>
        <p:txBody>
          <a:bodyPr wrap="square" lIns="91440" tIns="45720" rIns="91440" bIns="45720" rtlCol="0" anchor="t">
            <a:spAutoFit/>
          </a:bodyPr>
          <a:lstStyle/>
          <a:p>
            <a:r>
              <a:rPr lang="en-US" sz="4000" dirty="0">
                <a:ea typeface="+mn-lt"/>
                <a:cs typeface="+mn-lt"/>
              </a:rPr>
              <a:t>Figure 2. </a:t>
            </a:r>
            <a:r>
              <a:rPr lang="en-US" sz="4000" i="1" dirty="0">
                <a:ea typeface="+mn-lt"/>
                <a:cs typeface="+mn-lt"/>
              </a:rPr>
              <a:t>Psychological priming effects of NBPA, rooted in Stress Reduction Theory (SRT)</a:t>
            </a:r>
            <a:r>
              <a:rPr lang="en-US" sz="4000" baseline="30000" dirty="0">
                <a:ea typeface="Calibri"/>
                <a:cs typeface="Calibri"/>
              </a:rPr>
              <a:t> 15</a:t>
            </a:r>
            <a:r>
              <a:rPr lang="en-US" sz="4000" i="1" dirty="0">
                <a:ea typeface="+mn-lt"/>
                <a:cs typeface="+mn-lt"/>
              </a:rPr>
              <a:t> </a:t>
            </a:r>
            <a:endParaRPr lang="en-US" sz="4000" i="1" dirty="0">
              <a:cs typeface="Calibri" panose="020F0502020204030204"/>
            </a:endParaRPr>
          </a:p>
          <a:p>
            <a:pPr marL="571500" indent="-571500">
              <a:buFont typeface="Arial" panose="020B0604020202020204" pitchFamily="34" charset="0"/>
              <a:buChar char="•"/>
            </a:pPr>
            <a:endParaRPr lang="en-US" sz="4000" dirty="0">
              <a:latin typeface="Times New Roman"/>
              <a:cs typeface="Times New Roman"/>
            </a:endParaRPr>
          </a:p>
        </p:txBody>
      </p:sp>
      <p:sp>
        <p:nvSpPr>
          <p:cNvPr id="29" name="TextBox 28">
            <a:extLst>
              <a:ext uri="{FF2B5EF4-FFF2-40B4-BE49-F238E27FC236}">
                <a16:creationId xmlns:a16="http://schemas.microsoft.com/office/drawing/2014/main" id="{B144618F-306E-7CE5-8786-B7AB5BB4F909}"/>
              </a:ext>
            </a:extLst>
          </p:cNvPr>
          <p:cNvSpPr txBox="1"/>
          <p:nvPr/>
        </p:nvSpPr>
        <p:spPr>
          <a:xfrm>
            <a:off x="24150095" y="25922948"/>
            <a:ext cx="19454959" cy="3416320"/>
          </a:xfrm>
          <a:prstGeom prst="rect">
            <a:avLst/>
          </a:prstGeom>
          <a:noFill/>
        </p:spPr>
        <p:txBody>
          <a:bodyPr wrap="square" lIns="91440" tIns="45720" rIns="91440" bIns="45720" rtlCol="0" anchor="t">
            <a:spAutoFit/>
          </a:bodyPr>
          <a:lstStyle/>
          <a:p>
            <a:pPr marL="571500" indent="-571500">
              <a:buFont typeface="Arial" panose="020B0604020202020204" pitchFamily="34" charset="0"/>
              <a:buChar char="•"/>
            </a:pPr>
            <a:r>
              <a:rPr lang="en-US" sz="3600" dirty="0">
                <a:ea typeface="+mn-lt"/>
                <a:cs typeface="+mn-lt"/>
              </a:rPr>
              <a:t>Physical activity has been shown to impact candidate biomarkers, such as cortisol</a:t>
            </a:r>
            <a:r>
              <a:rPr lang="en-US" sz="3600" baseline="30000" dirty="0">
                <a:ea typeface="Calibri" panose="020F0502020204030204" pitchFamily="34" charset="0"/>
                <a:cs typeface="Calibri" panose="020F0502020204030204" pitchFamily="34" charset="0"/>
              </a:rPr>
              <a:t> 11 </a:t>
            </a:r>
            <a:r>
              <a:rPr lang="en-US" sz="3600" dirty="0">
                <a:ea typeface="+mn-lt"/>
                <a:cs typeface="+mn-lt"/>
              </a:rPr>
              <a:t>and brain-derived neurotrophic factor</a:t>
            </a:r>
            <a:r>
              <a:rPr lang="en-US" sz="3600" baseline="30000" dirty="0">
                <a:ea typeface="Calibri" panose="020F0502020204030204" pitchFamily="34" charset="0"/>
                <a:cs typeface="Calibri" panose="020F0502020204030204" pitchFamily="34" charset="0"/>
              </a:rPr>
              <a:t> 5</a:t>
            </a:r>
            <a:r>
              <a:rPr lang="en-US" sz="3600" dirty="0">
                <a:ea typeface="+mn-lt"/>
                <a:cs typeface="+mn-lt"/>
              </a:rPr>
              <a:t>, that may lead to enhanced psychotherapy outcomes</a:t>
            </a:r>
            <a:r>
              <a:rPr lang="en-US" sz="3600" baseline="30000" dirty="0">
                <a:ea typeface="Calibri" panose="020F0502020204030204" pitchFamily="34" charset="0"/>
                <a:cs typeface="Calibri" panose="020F0502020204030204" pitchFamily="34" charset="0"/>
              </a:rPr>
              <a:t>8,10</a:t>
            </a:r>
            <a:r>
              <a:rPr lang="en-US" sz="3600" dirty="0">
                <a:ea typeface="+mn-lt"/>
                <a:cs typeface="Times New Roman"/>
              </a:rPr>
              <a:t>.</a:t>
            </a:r>
            <a:r>
              <a:rPr lang="en-US" sz="3600" baseline="30000" dirty="0">
                <a:ea typeface="Calibri" panose="020F0502020204030204" pitchFamily="34" charset="0"/>
                <a:cs typeface="Calibri" panose="020F0502020204030204" pitchFamily="34" charset="0"/>
              </a:rPr>
              <a:t> </a:t>
            </a:r>
          </a:p>
          <a:p>
            <a:pPr marL="571500" indent="-571500">
              <a:buFont typeface="Arial" panose="020B0604020202020204" pitchFamily="34" charset="0"/>
              <a:buChar char="•"/>
            </a:pPr>
            <a:r>
              <a:rPr lang="en-US" sz="3600" dirty="0">
                <a:ea typeface="+mn-lt"/>
                <a:cs typeface="+mn-lt"/>
              </a:rPr>
              <a:t>Nature exposure may act as a moderator, enhancing BDNF and cortisol changes, allowing for even greater effects on mental wellbeing during psychotherapy</a:t>
            </a:r>
            <a:r>
              <a:rPr lang="en-US" sz="3600" baseline="30000" dirty="0">
                <a:ea typeface="Calibri" panose="020F0502020204030204" pitchFamily="34" charset="0"/>
                <a:cs typeface="Calibri" panose="020F0502020204030204" pitchFamily="34" charset="0"/>
              </a:rPr>
              <a:t>7,13</a:t>
            </a:r>
            <a:endParaRPr lang="en-US" sz="3600" dirty="0">
              <a:ea typeface="Calibri" panose="020F0502020204030204" pitchFamily="34" charset="0"/>
              <a:cs typeface="Calibri" panose="020F0502020204030204" pitchFamily="34" charset="0"/>
            </a:endParaRPr>
          </a:p>
          <a:p>
            <a:pPr marL="571500" indent="-571500">
              <a:buFont typeface="Arial" panose="020B0604020202020204" pitchFamily="34" charset="0"/>
              <a:buChar char="•"/>
            </a:pPr>
            <a:r>
              <a:rPr lang="en-US" sz="3600" dirty="0">
                <a:solidFill>
                  <a:srgbClr val="C00000"/>
                </a:solidFill>
                <a:ea typeface="Calibri" panose="020F0502020204030204" pitchFamily="34" charset="0"/>
                <a:cs typeface="Calibri" panose="020F0502020204030204" pitchFamily="34" charset="0"/>
              </a:rPr>
              <a:t>These biological changes may lead to more effective subsequent psychotherapy, potentially leading to better mental health outcomes over time</a:t>
            </a:r>
            <a:r>
              <a:rPr lang="en-US" sz="3600" baseline="30000" dirty="0">
                <a:solidFill>
                  <a:srgbClr val="C00000"/>
                </a:solidFill>
                <a:ea typeface="Calibri" panose="020F0502020204030204" pitchFamily="34" charset="0"/>
                <a:cs typeface="Calibri" panose="020F0502020204030204" pitchFamily="34" charset="0"/>
              </a:rPr>
              <a:t>12</a:t>
            </a:r>
            <a:endParaRPr lang="en-US" sz="3600" dirty="0">
              <a:solidFill>
                <a:srgbClr val="C00000"/>
              </a:solidFill>
              <a:ea typeface="Calibri" panose="020F0502020204030204" pitchFamily="34" charset="0"/>
              <a:cs typeface="Calibri" panose="020F0502020204030204" pitchFamily="34" charset="0"/>
            </a:endParaRPr>
          </a:p>
        </p:txBody>
      </p:sp>
      <p:pic>
        <p:nvPicPr>
          <p:cNvPr id="24" name="Picture 23">
            <a:extLst>
              <a:ext uri="{FF2B5EF4-FFF2-40B4-BE49-F238E27FC236}">
                <a16:creationId xmlns:a16="http://schemas.microsoft.com/office/drawing/2014/main" id="{B255F4A9-CC9B-0CDD-922A-0304BD4301F6}"/>
              </a:ext>
            </a:extLst>
          </p:cNvPr>
          <p:cNvPicPr>
            <a:picLocks noChangeAspect="1"/>
          </p:cNvPicPr>
          <p:nvPr/>
        </p:nvPicPr>
        <p:blipFill>
          <a:blip r:embed="rId4"/>
          <a:stretch>
            <a:fillRect/>
          </a:stretch>
        </p:blipFill>
        <p:spPr>
          <a:xfrm>
            <a:off x="38334083" y="2048670"/>
            <a:ext cx="3479249" cy="3466154"/>
          </a:xfrm>
          <a:prstGeom prst="rect">
            <a:avLst/>
          </a:prstGeom>
        </p:spPr>
      </p:pic>
      <p:pic>
        <p:nvPicPr>
          <p:cNvPr id="7" name="Picture 6">
            <a:extLst>
              <a:ext uri="{FF2B5EF4-FFF2-40B4-BE49-F238E27FC236}">
                <a16:creationId xmlns:a16="http://schemas.microsoft.com/office/drawing/2014/main" id="{CBF2E3CC-9481-ACCF-DC28-2B65168719DF}"/>
              </a:ext>
            </a:extLst>
          </p:cNvPr>
          <p:cNvPicPr>
            <a:picLocks noChangeAspect="1"/>
          </p:cNvPicPr>
          <p:nvPr/>
        </p:nvPicPr>
        <p:blipFill>
          <a:blip r:embed="rId11"/>
          <a:stretch>
            <a:fillRect/>
          </a:stretch>
        </p:blipFill>
        <p:spPr>
          <a:xfrm>
            <a:off x="29766067" y="6787727"/>
            <a:ext cx="13868657" cy="7963146"/>
          </a:xfrm>
          <a:prstGeom prst="rect">
            <a:avLst/>
          </a:prstGeom>
        </p:spPr>
      </p:pic>
      <p:sp>
        <p:nvSpPr>
          <p:cNvPr id="11" name="Rectangle 10">
            <a:extLst>
              <a:ext uri="{FF2B5EF4-FFF2-40B4-BE49-F238E27FC236}">
                <a16:creationId xmlns:a16="http://schemas.microsoft.com/office/drawing/2014/main" id="{6FC4DB74-20E2-07BC-C242-2CD7518A4DCB}"/>
              </a:ext>
            </a:extLst>
          </p:cNvPr>
          <p:cNvSpPr/>
          <p:nvPr/>
        </p:nvSpPr>
        <p:spPr>
          <a:xfrm>
            <a:off x="39148658" y="15305825"/>
            <a:ext cx="2731838" cy="75926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4000" dirty="0">
                <a:cs typeface="Calibri"/>
              </a:rPr>
              <a:t>Resources:</a:t>
            </a:r>
            <a:endParaRPr lang="en-US" sz="4000" dirty="0"/>
          </a:p>
        </p:txBody>
      </p:sp>
      <p:sp>
        <p:nvSpPr>
          <p:cNvPr id="14" name="Rectangle 13">
            <a:extLst>
              <a:ext uri="{FF2B5EF4-FFF2-40B4-BE49-F238E27FC236}">
                <a16:creationId xmlns:a16="http://schemas.microsoft.com/office/drawing/2014/main" id="{310747FB-E65F-46A1-83A5-A9A11B62D0D5}"/>
              </a:ext>
            </a:extLst>
          </p:cNvPr>
          <p:cNvSpPr/>
          <p:nvPr/>
        </p:nvSpPr>
        <p:spPr>
          <a:xfrm>
            <a:off x="18341884" y="30532172"/>
            <a:ext cx="19127003" cy="383503"/>
          </a:xfrm>
          <a:prstGeom prst="rect">
            <a:avLst/>
          </a:prstGeom>
        </p:spPr>
        <p:txBody>
          <a:bodyPr wrap="square">
            <a:spAutoFit/>
          </a:bodyPr>
          <a:lstStyle/>
          <a:p>
            <a:pPr marR="0" lvl="0">
              <a:lnSpc>
                <a:spcPct val="200000"/>
              </a:lnSpc>
              <a:spcBef>
                <a:spcPts val="0"/>
              </a:spcBef>
              <a:spcAft>
                <a:spcPts val="0"/>
              </a:spcAft>
            </a:pPr>
            <a:endParaRPr lang="en-US" sz="1100" dirty="0">
              <a:latin typeface="Calibri" panose="020F0502020204030204" pitchFamily="34" charset="0"/>
              <a:ea typeface="Calibri" panose="020F0502020204030204" pitchFamily="34" charset="0"/>
              <a:cs typeface="Times New Roman" panose="02020603050405020304" pitchFamily="18" charset="0"/>
            </a:endParaRPr>
          </a:p>
        </p:txBody>
      </p:sp>
      <p:sp>
        <p:nvSpPr>
          <p:cNvPr id="31" name="Rectangle 30">
            <a:extLst>
              <a:ext uri="{FF2B5EF4-FFF2-40B4-BE49-F238E27FC236}">
                <a16:creationId xmlns:a16="http://schemas.microsoft.com/office/drawing/2014/main" id="{8164A974-37D8-46C6-9F91-C878A549F211}"/>
              </a:ext>
            </a:extLst>
          </p:cNvPr>
          <p:cNvSpPr/>
          <p:nvPr/>
        </p:nvSpPr>
        <p:spPr>
          <a:xfrm>
            <a:off x="37821564" y="30334704"/>
            <a:ext cx="6300427" cy="1237262"/>
          </a:xfrm>
          <a:prstGeom prst="rect">
            <a:avLst/>
          </a:prstGeom>
        </p:spPr>
        <p:txBody>
          <a:bodyPr wrap="square" lIns="91440" tIns="45720" rIns="91440" bIns="45720" anchor="t">
            <a:spAutoFit/>
          </a:bodyPr>
          <a:lstStyle/>
          <a:p>
            <a:pPr>
              <a:lnSpc>
                <a:spcPct val="200000"/>
              </a:lnSpc>
            </a:pPr>
            <a:r>
              <a:rPr lang="en-US" sz="2000" dirty="0">
                <a:latin typeface="Calibri"/>
                <a:ea typeface="Calibri" panose="020F0502020204030204" pitchFamily="34" charset="0"/>
                <a:cs typeface="Times New Roman"/>
              </a:rPr>
              <a:t>The current project is supported by the National Institute of Mental Health </a:t>
            </a:r>
            <a:r>
              <a:rPr lang="en-US" sz="2000" dirty="0">
                <a:latin typeface="Calibri"/>
                <a:ea typeface="+mn-lt"/>
                <a:cs typeface="Times New Roman"/>
              </a:rPr>
              <a:t>(NIMH) R61: </a:t>
            </a:r>
            <a:r>
              <a:rPr lang="en-US" sz="2000" b="1" dirty="0">
                <a:solidFill>
                  <a:srgbClr val="20558A"/>
                </a:solidFill>
                <a:ea typeface="+mn-lt"/>
                <a:cs typeface="+mn-lt"/>
              </a:rPr>
              <a:t>1R61MH129407</a:t>
            </a:r>
            <a:r>
              <a:rPr lang="en-US" sz="2000" dirty="0">
                <a:solidFill>
                  <a:srgbClr val="212529"/>
                </a:solidFill>
                <a:ea typeface="+mn-lt"/>
                <a:cs typeface="+mn-lt"/>
              </a:rPr>
              <a:t>. </a:t>
            </a:r>
            <a:endParaRPr lang="en-US" dirty="0">
              <a:latin typeface="Calibri"/>
              <a:cs typeface="Times New Roman"/>
            </a:endParaRPr>
          </a:p>
        </p:txBody>
      </p:sp>
      <p:sp>
        <p:nvSpPr>
          <p:cNvPr id="15" name="Rectangle 14">
            <a:extLst>
              <a:ext uri="{FF2B5EF4-FFF2-40B4-BE49-F238E27FC236}">
                <a16:creationId xmlns:a16="http://schemas.microsoft.com/office/drawing/2014/main" id="{C625F34C-F51E-4461-CDD6-81EB89DA7EE1}"/>
              </a:ext>
            </a:extLst>
          </p:cNvPr>
          <p:cNvSpPr/>
          <p:nvPr/>
        </p:nvSpPr>
        <p:spPr>
          <a:xfrm>
            <a:off x="37821563" y="31559652"/>
            <a:ext cx="5386028" cy="1008225"/>
          </a:xfrm>
          <a:prstGeom prst="rect">
            <a:avLst/>
          </a:prstGeom>
        </p:spPr>
        <p:txBody>
          <a:bodyPr wrap="square" lIns="91440" tIns="45720" rIns="91440" bIns="45720" anchor="t">
            <a:spAutoFit/>
          </a:bodyPr>
          <a:lstStyle/>
          <a:p>
            <a:pPr>
              <a:lnSpc>
                <a:spcPct val="200000"/>
              </a:lnSpc>
            </a:pPr>
            <a:r>
              <a:rPr lang="en-US" sz="1600" dirty="0">
                <a:latin typeface="Calibri"/>
                <a:ea typeface="Calibri" panose="020F0502020204030204" pitchFamily="34" charset="0"/>
                <a:cs typeface="Times New Roman"/>
              </a:rPr>
              <a:t>Questions? </a:t>
            </a:r>
            <a:endParaRPr lang="en-US" sz="7250">
              <a:latin typeface="Calibri"/>
              <a:ea typeface="Calibri" panose="020F0502020204030204" pitchFamily="34" charset="0"/>
              <a:cs typeface="Times New Roman"/>
            </a:endParaRPr>
          </a:p>
          <a:p>
            <a:pPr marR="0" lvl="0">
              <a:lnSpc>
                <a:spcPct val="200000"/>
              </a:lnSpc>
              <a:spcBef>
                <a:spcPts val="0"/>
              </a:spcBef>
              <a:spcAft>
                <a:spcPts val="0"/>
              </a:spcAft>
            </a:pPr>
            <a:r>
              <a:rPr lang="en-US" sz="1600" dirty="0">
                <a:latin typeface="Calibri"/>
                <a:ea typeface="Calibri" panose="020F0502020204030204" pitchFamily="34" charset="0"/>
                <a:cs typeface="Times New Roman"/>
              </a:rPr>
              <a:t>Please email Corrine Schwarting at </a:t>
            </a:r>
            <a:r>
              <a:rPr lang="en-US" sz="1600" dirty="0">
                <a:latin typeface="Calibri"/>
                <a:ea typeface="Calibri" panose="020F0502020204030204" pitchFamily="34" charset="0"/>
                <a:cs typeface="Times New Roman"/>
                <a:hlinkClick r:id="rId12"/>
              </a:rPr>
              <a:t>corrines@iastate.edu</a:t>
            </a:r>
            <a:r>
              <a:rPr lang="en-US" sz="1600" dirty="0">
                <a:latin typeface="Calibri"/>
                <a:ea typeface="Calibri" panose="020F0502020204030204" pitchFamily="34" charset="0"/>
                <a:cs typeface="Times New Roman"/>
              </a:rPr>
              <a:t> </a:t>
            </a:r>
            <a:endParaRPr lang="en-US" sz="7250">
              <a:latin typeface="Calibri"/>
              <a:cs typeface="Times New Roman"/>
            </a:endParaRPr>
          </a:p>
        </p:txBody>
      </p:sp>
      <p:pic>
        <p:nvPicPr>
          <p:cNvPr id="16" name="Picture 15">
            <a:extLst>
              <a:ext uri="{FF2B5EF4-FFF2-40B4-BE49-F238E27FC236}">
                <a16:creationId xmlns:a16="http://schemas.microsoft.com/office/drawing/2014/main" id="{DD41293F-B233-42F7-C53A-6AE23259FAE9}"/>
              </a:ext>
            </a:extLst>
          </p:cNvPr>
          <p:cNvPicPr>
            <a:picLocks noChangeAspect="1"/>
          </p:cNvPicPr>
          <p:nvPr/>
        </p:nvPicPr>
        <p:blipFill>
          <a:blip r:embed="rId13"/>
          <a:stretch>
            <a:fillRect/>
          </a:stretch>
        </p:blipFill>
        <p:spPr>
          <a:xfrm>
            <a:off x="16601336" y="11030743"/>
            <a:ext cx="8844699" cy="2003895"/>
          </a:xfrm>
          <a:prstGeom prst="rect">
            <a:avLst/>
          </a:prstGeom>
        </p:spPr>
      </p:pic>
      <p:pic>
        <p:nvPicPr>
          <p:cNvPr id="32" name="Picture 31" descr="A qr code on a black background&#10;&#10;Description automatically generated">
            <a:extLst>
              <a:ext uri="{FF2B5EF4-FFF2-40B4-BE49-F238E27FC236}">
                <a16:creationId xmlns:a16="http://schemas.microsoft.com/office/drawing/2014/main" id="{82D7324B-E529-995E-1996-5EE04777C9E1}"/>
              </a:ext>
            </a:extLst>
          </p:cNvPr>
          <p:cNvPicPr>
            <a:picLocks noChangeAspect="1"/>
          </p:cNvPicPr>
          <p:nvPr/>
        </p:nvPicPr>
        <p:blipFill>
          <a:blip r:embed="rId14"/>
          <a:stretch>
            <a:fillRect/>
          </a:stretch>
        </p:blipFill>
        <p:spPr>
          <a:xfrm flipH="1">
            <a:off x="41404268" y="14299273"/>
            <a:ext cx="2717723" cy="2789933"/>
          </a:xfrm>
          <a:prstGeom prst="rect">
            <a:avLst/>
          </a:prstGeom>
        </p:spPr>
      </p:pic>
      <p:pic>
        <p:nvPicPr>
          <p:cNvPr id="27" name="Picture 26">
            <a:extLst>
              <a:ext uri="{FF2B5EF4-FFF2-40B4-BE49-F238E27FC236}">
                <a16:creationId xmlns:a16="http://schemas.microsoft.com/office/drawing/2014/main" id="{F7CA1DEA-E844-DF52-96CE-6F0A4680E0CE}"/>
              </a:ext>
            </a:extLst>
          </p:cNvPr>
          <p:cNvPicPr>
            <a:picLocks noChangeAspect="1"/>
          </p:cNvPicPr>
          <p:nvPr/>
        </p:nvPicPr>
        <p:blipFill>
          <a:blip r:embed="rId15"/>
          <a:stretch>
            <a:fillRect/>
          </a:stretch>
        </p:blipFill>
        <p:spPr>
          <a:xfrm>
            <a:off x="28381021" y="17641059"/>
            <a:ext cx="12658140" cy="7085534"/>
          </a:xfrm>
          <a:prstGeom prst="rect">
            <a:avLst/>
          </a:prstGeom>
        </p:spPr>
      </p:pic>
      <p:sp>
        <p:nvSpPr>
          <p:cNvPr id="34" name="TextBox 33">
            <a:extLst>
              <a:ext uri="{FF2B5EF4-FFF2-40B4-BE49-F238E27FC236}">
                <a16:creationId xmlns:a16="http://schemas.microsoft.com/office/drawing/2014/main" id="{1BEB1B0B-4535-B8CF-7611-0BD12A0F1E2F}"/>
              </a:ext>
            </a:extLst>
          </p:cNvPr>
          <p:cNvSpPr txBox="1"/>
          <p:nvPr/>
        </p:nvSpPr>
        <p:spPr>
          <a:xfrm>
            <a:off x="18901378" y="29997735"/>
            <a:ext cx="18851264" cy="4153829"/>
          </a:xfrm>
          <a:prstGeom prst="rect">
            <a:avLst/>
          </a:prstGeom>
          <a:noFill/>
        </p:spPr>
        <p:txBody>
          <a:bodyPr wrap="square" lIns="91440" tIns="45720" rIns="91440" bIns="45720" rtlCol="0" anchor="t">
            <a:spAutoFit/>
          </a:bodyPr>
          <a:lstStyle/>
          <a:p>
            <a:pPr marL="228600" marR="0" lvl="0" indent="-228600">
              <a:lnSpc>
                <a:spcPct val="200000"/>
              </a:lnSpc>
              <a:spcBef>
                <a:spcPts val="0"/>
              </a:spcBef>
              <a:spcAft>
                <a:spcPts val="0"/>
              </a:spcAft>
              <a:buFont typeface="+mj-lt"/>
              <a:buAutoNum type="arabicPeriod" startAt="8"/>
            </a:pPr>
            <a:endParaRPr lang="en-US" sz="1100" dirty="0">
              <a:latin typeface="Calibri" panose="020F0502020204030204" pitchFamily="34" charset="0"/>
              <a:ea typeface="Calibri" panose="020F0502020204030204" pitchFamily="34" charset="0"/>
              <a:cs typeface="Calibri" panose="020F0502020204030204" pitchFamily="34" charset="0"/>
            </a:endParaRPr>
          </a:p>
          <a:p>
            <a:pPr marL="342900" indent="-342900">
              <a:lnSpc>
                <a:spcPct val="200000"/>
              </a:lnSpc>
              <a:buFont typeface="+mj-lt"/>
              <a:buAutoNum type="arabicPeriod" startAt="9"/>
            </a:pP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Kunugi</a:t>
            </a:r>
            <a:r>
              <a:rPr lang="en-US" sz="1100" dirty="0">
                <a:latin typeface="Calibri" panose="020F0502020204030204" pitchFamily="34" charset="0"/>
                <a:ea typeface="Calibri" panose="020F0502020204030204" pitchFamily="34" charset="0"/>
                <a:cs typeface="Calibri" panose="020F0502020204030204" pitchFamily="34" charset="0"/>
              </a:rPr>
              <a:t>, H., Hori, H., Adachi, N., &amp; </a:t>
            </a:r>
            <a:r>
              <a:rPr lang="en-US" sz="1100" dirty="0" err="1">
                <a:latin typeface="Calibri" panose="020F0502020204030204" pitchFamily="34" charset="0"/>
                <a:ea typeface="Calibri" panose="020F0502020204030204" pitchFamily="34" charset="0"/>
                <a:cs typeface="Calibri" panose="020F0502020204030204" pitchFamily="34" charset="0"/>
              </a:rPr>
              <a:t>Numakawa</a:t>
            </a:r>
            <a:r>
              <a:rPr lang="en-US" sz="1100" dirty="0">
                <a:latin typeface="Calibri" panose="020F0502020204030204" pitchFamily="34" charset="0"/>
                <a:ea typeface="Calibri" panose="020F0502020204030204" pitchFamily="34" charset="0"/>
                <a:cs typeface="Calibri" panose="020F0502020204030204" pitchFamily="34" charset="0"/>
              </a:rPr>
              <a:t>, T. (2010). Interface between hypothalamic-pituitary-adrenal axis and brain-derived neurotrophic factor in depression. </a:t>
            </a:r>
            <a:r>
              <a:rPr lang="en-US" sz="1100" i="1" dirty="0">
                <a:latin typeface="Calibri" panose="020F0502020204030204" pitchFamily="34" charset="0"/>
                <a:ea typeface="Calibri" panose="020F0502020204030204" pitchFamily="34" charset="0"/>
                <a:cs typeface="Calibri" panose="020F0502020204030204" pitchFamily="34" charset="0"/>
              </a:rPr>
              <a:t>Psychiatry and Clinical Neurosciences</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i="1" dirty="0">
                <a:latin typeface="Calibri" panose="020F0502020204030204" pitchFamily="34" charset="0"/>
                <a:ea typeface="Calibri" panose="020F0502020204030204" pitchFamily="34" charset="0"/>
                <a:cs typeface="Calibri" panose="020F0502020204030204" pitchFamily="34" charset="0"/>
              </a:rPr>
              <a:t>64</a:t>
            </a:r>
            <a:r>
              <a:rPr lang="en-US" sz="1100" dirty="0">
                <a:latin typeface="Calibri" panose="020F0502020204030204" pitchFamily="34" charset="0"/>
                <a:ea typeface="Calibri" panose="020F0502020204030204" pitchFamily="34" charset="0"/>
                <a:cs typeface="Calibri" panose="020F0502020204030204" pitchFamily="34" charset="0"/>
              </a:rPr>
              <a:t>(5), 447–459. </a:t>
            </a:r>
            <a:r>
              <a:rPr lang="en-US" sz="1100" dirty="0">
                <a:latin typeface="Calibri" panose="020F0502020204030204" pitchFamily="34" charset="0"/>
                <a:ea typeface="Calibri" panose="020F0502020204030204" pitchFamily="34" charset="0"/>
                <a:cs typeface="Calibri" panose="020F0502020204030204" pitchFamily="34" charset="0"/>
                <a:hlinkClick r:id="rId16"/>
              </a:rPr>
              <a:t>https://doi.org/10.1111/j.1440-1819.2010.02135.x</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200000"/>
              </a:lnSpc>
              <a:buFont typeface="+mj-lt"/>
              <a:buAutoNum type="arabicPeriod" startAt="9"/>
            </a:pPr>
            <a:r>
              <a:rPr lang="en-US" sz="1100" dirty="0">
                <a:latin typeface="Calibri" panose="020F0502020204030204" pitchFamily="34" charset="0"/>
                <a:ea typeface="Calibri" panose="020F0502020204030204" pitchFamily="34" charset="0"/>
                <a:cs typeface="Calibri" panose="020F0502020204030204" pitchFamily="34" charset="0"/>
              </a:rPr>
              <a:t>Maund, P., Irvine, K., Reeves, J., Strong, E., </a:t>
            </a:r>
            <a:r>
              <a:rPr lang="en-US" sz="1100" dirty="0" err="1">
                <a:latin typeface="Calibri" panose="020F0502020204030204" pitchFamily="34" charset="0"/>
                <a:ea typeface="Calibri" panose="020F0502020204030204" pitchFamily="34" charset="0"/>
                <a:cs typeface="Calibri" panose="020F0502020204030204" pitchFamily="34" charset="0"/>
              </a:rPr>
              <a:t>Cromie</a:t>
            </a:r>
            <a:r>
              <a:rPr lang="en-US" sz="1100" dirty="0">
                <a:latin typeface="Calibri" panose="020F0502020204030204" pitchFamily="34" charset="0"/>
                <a:ea typeface="Calibri" panose="020F0502020204030204" pitchFamily="34" charset="0"/>
                <a:cs typeface="Calibri" panose="020F0502020204030204" pitchFamily="34" charset="0"/>
              </a:rPr>
              <a:t>, R., </a:t>
            </a:r>
            <a:r>
              <a:rPr lang="en-US" sz="1100" dirty="0" err="1">
                <a:latin typeface="Calibri" panose="020F0502020204030204" pitchFamily="34" charset="0"/>
                <a:ea typeface="Calibri" panose="020F0502020204030204" pitchFamily="34" charset="0"/>
                <a:cs typeface="Calibri" panose="020F0502020204030204" pitchFamily="34" charset="0"/>
              </a:rPr>
              <a:t>Dallimer</a:t>
            </a:r>
            <a:r>
              <a:rPr lang="en-US" sz="1100" dirty="0">
                <a:latin typeface="Calibri" panose="020F0502020204030204" pitchFamily="34" charset="0"/>
                <a:ea typeface="Calibri" panose="020F0502020204030204" pitchFamily="34" charset="0"/>
                <a:cs typeface="Calibri" panose="020F0502020204030204" pitchFamily="34" charset="0"/>
              </a:rPr>
              <a:t>, M., &amp; Davies, Z. (2019). Wetlands for Wellbeing: Piloting a Nature-Based Health Intervention for the Management of Anxiety and Depression. </a:t>
            </a:r>
            <a:r>
              <a:rPr lang="en-US" sz="1100" i="1" dirty="0">
                <a:latin typeface="Calibri" panose="020F0502020204030204" pitchFamily="34" charset="0"/>
                <a:ea typeface="Calibri" panose="020F0502020204030204" pitchFamily="34" charset="0"/>
                <a:cs typeface="Calibri" panose="020F0502020204030204" pitchFamily="34" charset="0"/>
              </a:rPr>
              <a:t>International Journal of Environmental Research and Public Health</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i="1" dirty="0">
                <a:latin typeface="Calibri" panose="020F0502020204030204" pitchFamily="34" charset="0"/>
                <a:ea typeface="Calibri" panose="020F0502020204030204" pitchFamily="34" charset="0"/>
                <a:cs typeface="Calibri" panose="020F0502020204030204" pitchFamily="34" charset="0"/>
              </a:rPr>
              <a:t>16</a:t>
            </a:r>
            <a:r>
              <a:rPr lang="en-US" sz="1100" dirty="0">
                <a:latin typeface="Calibri" panose="020F0502020204030204" pitchFamily="34" charset="0"/>
                <a:ea typeface="Calibri" panose="020F0502020204030204" pitchFamily="34" charset="0"/>
                <a:cs typeface="Calibri" panose="020F0502020204030204" pitchFamily="34" charset="0"/>
              </a:rPr>
              <a:t>(22). </a:t>
            </a:r>
            <a:r>
              <a:rPr lang="en-US" sz="1100" dirty="0">
                <a:latin typeface="Calibri" panose="020F0502020204030204" pitchFamily="34" charset="0"/>
                <a:ea typeface="Calibri" panose="020F0502020204030204" pitchFamily="34" charset="0"/>
                <a:cs typeface="Calibri" panose="020F0502020204030204" pitchFamily="34" charset="0"/>
                <a:hlinkClick r:id="rId17"/>
              </a:rPr>
              <a:t>https://doi.org/10.3390/ijerph16224413</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200000"/>
              </a:lnSpc>
              <a:buFont typeface="+mj-lt"/>
              <a:buAutoNum type="arabicPeriod" startAt="9"/>
            </a:pPr>
            <a:r>
              <a:rPr lang="en-US" sz="1100" dirty="0">
                <a:latin typeface="Calibri" panose="020F0502020204030204" pitchFamily="34" charset="0"/>
                <a:ea typeface="Calibri" panose="020F0502020204030204" pitchFamily="34" charset="0"/>
                <a:cs typeface="Calibri" panose="020F0502020204030204" pitchFamily="34" charset="0"/>
              </a:rPr>
              <a:t>Meyer, J. D., </a:t>
            </a:r>
            <a:r>
              <a:rPr lang="en-US" sz="1100" dirty="0" err="1">
                <a:latin typeface="Calibri" panose="020F0502020204030204" pitchFamily="34" charset="0"/>
                <a:ea typeface="Calibri" panose="020F0502020204030204" pitchFamily="34" charset="0"/>
                <a:cs typeface="Calibri" panose="020F0502020204030204" pitchFamily="34" charset="0"/>
              </a:rPr>
              <a:t>Koltyn</a:t>
            </a:r>
            <a:r>
              <a:rPr lang="en-US" sz="1100" dirty="0">
                <a:latin typeface="Calibri" panose="020F0502020204030204" pitchFamily="34" charset="0"/>
                <a:ea typeface="Calibri" panose="020F0502020204030204" pitchFamily="34" charset="0"/>
                <a:cs typeface="Calibri" panose="020F0502020204030204" pitchFamily="34" charset="0"/>
              </a:rPr>
              <a:t>, K. F., </a:t>
            </a:r>
            <a:r>
              <a:rPr lang="en-US" sz="1100" dirty="0" err="1">
                <a:latin typeface="Calibri" panose="020F0502020204030204" pitchFamily="34" charset="0"/>
                <a:ea typeface="Calibri" panose="020F0502020204030204" pitchFamily="34" charset="0"/>
                <a:cs typeface="Calibri" panose="020F0502020204030204" pitchFamily="34" charset="0"/>
              </a:rPr>
              <a:t>Stegner</a:t>
            </a:r>
            <a:r>
              <a:rPr lang="en-US" sz="1100" dirty="0">
                <a:latin typeface="Calibri" panose="020F0502020204030204" pitchFamily="34" charset="0"/>
                <a:ea typeface="Calibri" panose="020F0502020204030204" pitchFamily="34" charset="0"/>
                <a:cs typeface="Calibri" panose="020F0502020204030204" pitchFamily="34" charset="0"/>
              </a:rPr>
              <a:t>, A. J., Kim, J.-S., &amp; Cook, D. B. (2016). Relationships between serum BDNF and the antidepressant effect of acute exercise in depressed women. </a:t>
            </a:r>
            <a:r>
              <a:rPr lang="en-US" sz="1100" i="1" dirty="0" err="1">
                <a:latin typeface="Calibri" panose="020F0502020204030204" pitchFamily="34" charset="0"/>
                <a:ea typeface="Calibri" panose="020F0502020204030204" pitchFamily="34" charset="0"/>
                <a:cs typeface="Calibri" panose="020F0502020204030204" pitchFamily="34" charset="0"/>
              </a:rPr>
              <a:t>Psychoneuroendocrinology</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i="1" dirty="0">
                <a:latin typeface="Calibri" panose="020F0502020204030204" pitchFamily="34" charset="0"/>
                <a:ea typeface="Calibri" panose="020F0502020204030204" pitchFamily="34" charset="0"/>
                <a:cs typeface="Calibri" panose="020F0502020204030204" pitchFamily="34" charset="0"/>
              </a:rPr>
              <a:t>74</a:t>
            </a:r>
            <a:r>
              <a:rPr lang="en-US" sz="1100" dirty="0">
                <a:latin typeface="Calibri" panose="020F0502020204030204" pitchFamily="34" charset="0"/>
                <a:ea typeface="Calibri" panose="020F0502020204030204" pitchFamily="34" charset="0"/>
                <a:cs typeface="Calibri" panose="020F0502020204030204" pitchFamily="34" charset="0"/>
              </a:rPr>
              <a:t>, 286–294. </a:t>
            </a:r>
            <a:r>
              <a:rPr lang="en-US" sz="1100" dirty="0">
                <a:latin typeface="Calibri" panose="020F0502020204030204" pitchFamily="34" charset="0"/>
                <a:ea typeface="Calibri" panose="020F0502020204030204" pitchFamily="34" charset="0"/>
                <a:cs typeface="Calibri" panose="020F0502020204030204" pitchFamily="34" charset="0"/>
                <a:hlinkClick r:id="rId18"/>
              </a:rPr>
              <a:t>https://doi.org/10.1016/j.psyneuen.2016.09.022</a:t>
            </a:r>
            <a:endParaRPr lang="en-US" sz="1100" dirty="0">
              <a:latin typeface="Calibri" panose="020F0502020204030204" pitchFamily="34" charset="0"/>
              <a:ea typeface="Calibri" panose="020F0502020204030204" pitchFamily="34" charset="0"/>
              <a:cs typeface="Calibri" panose="020F0502020204030204" pitchFamily="34" charset="0"/>
            </a:endParaRPr>
          </a:p>
          <a:p>
            <a:pPr marL="342900" indent="-342900">
              <a:lnSpc>
                <a:spcPct val="200000"/>
              </a:lnSpc>
              <a:buFont typeface="+mj-lt"/>
              <a:buAutoNum type="arabicPeriod" startAt="9"/>
            </a:pPr>
            <a:r>
              <a:rPr lang="en-US" sz="1100" dirty="0">
                <a:latin typeface="Calibri" panose="020F0502020204030204" pitchFamily="34" charset="0"/>
                <a:ea typeface="Calibri" panose="020F0502020204030204" pitchFamily="34" charset="0"/>
                <a:cs typeface="Calibri" panose="020F0502020204030204" pitchFamily="34" charset="0"/>
              </a:rPr>
              <a:t>Meyer, J.D.,  Perkins, S.L., Brower, C.S., Lansing, J.L., Slocum, J.A., Thomas, E.B., Murray, T.A., Lee, D.C., Wade, N.G. (2022). Feasibility of an Exercise and CBT Intervention for Treatment of Depression: A Pilot Randomized Controlled Trial. </a:t>
            </a:r>
            <a:r>
              <a:rPr lang="en-US" sz="1100" i="1" dirty="0">
                <a:latin typeface="Calibri" panose="020F0502020204030204" pitchFamily="34" charset="0"/>
                <a:ea typeface="Calibri" panose="020F0502020204030204" pitchFamily="34" charset="0"/>
                <a:cs typeface="Calibri" panose="020F0502020204030204" pitchFamily="34" charset="0"/>
              </a:rPr>
              <a:t>Frontiers in Psychiatry, 13. </a:t>
            </a:r>
            <a:r>
              <a:rPr lang="en-US" sz="800" b="0" i="0" u="none" strike="noStrike" dirty="0">
                <a:effectLst/>
                <a:highlight>
                  <a:srgbClr val="F7F7F7"/>
                </a:highlight>
                <a:latin typeface="MuseoSans"/>
                <a:hlinkClick r:id="rId19"/>
              </a:rPr>
              <a:t>https://doi.org/10.3389/fpsyt.2022.799600</a:t>
            </a:r>
            <a:endParaRPr lang="en-US" sz="1100" b="0" i="0" u="none" strike="noStrike" dirty="0">
              <a:effectLst/>
              <a:highlight>
                <a:srgbClr val="F7F7F7"/>
              </a:highlight>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200000"/>
              </a:lnSpc>
              <a:buFont typeface="+mj-lt"/>
              <a:buAutoNum type="arabicPeriod" startAt="9"/>
            </a:pPr>
            <a:r>
              <a:rPr lang="en-US" sz="1100" dirty="0">
                <a:latin typeface="Calibri" panose="020F0502020204030204" pitchFamily="34" charset="0"/>
                <a:ea typeface="Calibri" panose="020F0502020204030204" pitchFamily="34" charset="0"/>
                <a:cs typeface="Calibri" panose="020F0502020204030204" pitchFamily="34" charset="0"/>
              </a:rPr>
              <a:t>Moyers, S. A., &amp; Hagger, M. S. (2023). Physical activity and cortisol regulation: A meta-analysis. </a:t>
            </a:r>
            <a:r>
              <a:rPr lang="en-US" sz="1100" i="1" dirty="0">
                <a:latin typeface="Calibri" panose="020F0502020204030204" pitchFamily="34" charset="0"/>
                <a:ea typeface="Calibri" panose="020F0502020204030204" pitchFamily="34" charset="0"/>
                <a:cs typeface="Calibri" panose="020F0502020204030204" pitchFamily="34" charset="0"/>
              </a:rPr>
              <a:t>Biological Psychology</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i="1" dirty="0">
                <a:latin typeface="Calibri" panose="020F0502020204030204" pitchFamily="34" charset="0"/>
                <a:ea typeface="Calibri" panose="020F0502020204030204" pitchFamily="34" charset="0"/>
                <a:cs typeface="Calibri" panose="020F0502020204030204" pitchFamily="34" charset="0"/>
              </a:rPr>
              <a:t>179</a:t>
            </a:r>
            <a:r>
              <a:rPr lang="en-US" sz="1100" dirty="0">
                <a:latin typeface="Calibri" panose="020F0502020204030204" pitchFamily="34" charset="0"/>
                <a:ea typeface="Calibri" panose="020F0502020204030204" pitchFamily="34" charset="0"/>
                <a:cs typeface="Calibri" panose="020F0502020204030204" pitchFamily="34" charset="0"/>
              </a:rPr>
              <a:t>, 108548. </a:t>
            </a:r>
            <a:r>
              <a:rPr lang="en-US" sz="1100" dirty="0">
                <a:latin typeface="Calibri" panose="020F0502020204030204" pitchFamily="34" charset="0"/>
                <a:ea typeface="Calibri" panose="020F0502020204030204" pitchFamily="34" charset="0"/>
                <a:cs typeface="Calibri" panose="020F0502020204030204" pitchFamily="34" charset="0"/>
                <a:hlinkClick r:id="rId20"/>
              </a:rPr>
              <a:t>https://doi.org/10.1016/j.biopsycho.2023.108548</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200000"/>
              </a:lnSpc>
              <a:buFont typeface="+mj-lt"/>
              <a:buAutoNum type="arabicPeriod" startAt="9"/>
            </a:pPr>
            <a:r>
              <a:rPr lang="en-US" sz="1100" dirty="0">
                <a:latin typeface="Calibri" panose="020F0502020204030204" pitchFamily="34" charset="0"/>
                <a:ea typeface="Calibri" panose="020F0502020204030204" pitchFamily="34" charset="0"/>
                <a:cs typeface="Calibri" panose="020F0502020204030204" pitchFamily="34" charset="0"/>
              </a:rPr>
              <a:t>Stott, D., Forde, D., Sharma, C., Deutsch, J. M., Bruneau, M., Nasser, J. A., </a:t>
            </a:r>
            <a:r>
              <a:rPr lang="en-US" sz="1100" dirty="0" err="1">
                <a:latin typeface="Calibri" panose="020F0502020204030204" pitchFamily="34" charset="0"/>
                <a:ea typeface="Calibri" panose="020F0502020204030204" pitchFamily="34" charset="0"/>
                <a:cs typeface="Calibri" panose="020F0502020204030204" pitchFamily="34" charset="0"/>
              </a:rPr>
              <a:t>Vitolins</a:t>
            </a:r>
            <a:r>
              <a:rPr lang="en-US" sz="1100" dirty="0">
                <a:latin typeface="Calibri" panose="020F0502020204030204" pitchFamily="34" charset="0"/>
                <a:ea typeface="Calibri" panose="020F0502020204030204" pitchFamily="34" charset="0"/>
                <a:cs typeface="Calibri" panose="020F0502020204030204" pitchFamily="34" charset="0"/>
              </a:rPr>
              <a:t>, M. Z., &amp; </a:t>
            </a:r>
            <a:r>
              <a:rPr lang="en-US" sz="1100" dirty="0" err="1">
                <a:latin typeface="Calibri" panose="020F0502020204030204" pitchFamily="34" charset="0"/>
                <a:ea typeface="Calibri" panose="020F0502020204030204" pitchFamily="34" charset="0"/>
                <a:cs typeface="Calibri" panose="020F0502020204030204" pitchFamily="34" charset="0"/>
              </a:rPr>
              <a:t>Milliron</a:t>
            </a:r>
            <a:r>
              <a:rPr lang="en-US" sz="1100" dirty="0">
                <a:latin typeface="Calibri" panose="020F0502020204030204" pitchFamily="34" charset="0"/>
                <a:ea typeface="Calibri" panose="020F0502020204030204" pitchFamily="34" charset="0"/>
                <a:cs typeface="Calibri" panose="020F0502020204030204" pitchFamily="34" charset="0"/>
              </a:rPr>
              <a:t>, B.-J. (2024). Interactions with Nature, Good for the Mind and Body: A Narrative Review. </a:t>
            </a:r>
            <a:r>
              <a:rPr lang="en-US" sz="1100" i="1" dirty="0">
                <a:latin typeface="Calibri" panose="020F0502020204030204" pitchFamily="34" charset="0"/>
                <a:ea typeface="Calibri" panose="020F0502020204030204" pitchFamily="34" charset="0"/>
                <a:cs typeface="Calibri" panose="020F0502020204030204" pitchFamily="34" charset="0"/>
              </a:rPr>
              <a:t>International Journal of Environmental Research and Public Health</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i="1" dirty="0">
                <a:latin typeface="Calibri" panose="020F0502020204030204" pitchFamily="34" charset="0"/>
                <a:ea typeface="Calibri" panose="020F0502020204030204" pitchFamily="34" charset="0"/>
                <a:cs typeface="Calibri" panose="020F0502020204030204" pitchFamily="34" charset="0"/>
              </a:rPr>
              <a:t>21</a:t>
            </a:r>
            <a:r>
              <a:rPr lang="en-US" sz="1100" dirty="0">
                <a:latin typeface="Calibri" panose="020F0502020204030204" pitchFamily="34" charset="0"/>
                <a:ea typeface="Calibri" panose="020F0502020204030204" pitchFamily="34" charset="0"/>
                <a:cs typeface="Calibri" panose="020F0502020204030204" pitchFamily="34" charset="0"/>
              </a:rPr>
              <a:t>(3), Article 3. </a:t>
            </a:r>
            <a:r>
              <a:rPr lang="en-US" sz="1100" dirty="0">
                <a:latin typeface="Calibri" panose="020F0502020204030204" pitchFamily="34" charset="0"/>
                <a:ea typeface="Calibri" panose="020F0502020204030204" pitchFamily="34" charset="0"/>
                <a:cs typeface="Calibri" panose="020F0502020204030204" pitchFamily="34" charset="0"/>
                <a:hlinkClick r:id="rId21"/>
              </a:rPr>
              <a:t>https://doi.org/10.3390/ijerph21030329</a:t>
            </a:r>
            <a:endParaRPr lang="en-US" sz="1100" dirty="0">
              <a:latin typeface="Calibri" panose="020F0502020204030204" pitchFamily="34" charset="0"/>
              <a:ea typeface="Calibri" panose="020F0502020204030204" pitchFamily="34" charset="0"/>
              <a:cs typeface="Calibri" panose="020F0502020204030204" pitchFamily="34" charset="0"/>
            </a:endParaRPr>
          </a:p>
          <a:p>
            <a:pPr marL="342900" indent="-342900">
              <a:lnSpc>
                <a:spcPct val="200000"/>
              </a:lnSpc>
              <a:buFont typeface="+mj-lt"/>
              <a:buAutoNum type="arabicPeriod" startAt="9"/>
            </a:pPr>
            <a:r>
              <a:rPr lang="en-US" sz="1100" dirty="0">
                <a:latin typeface="Calibri" panose="020F0502020204030204" pitchFamily="34" charset="0"/>
                <a:ea typeface="Calibri" panose="020F0502020204030204" pitchFamily="34" charset="0"/>
                <a:cs typeface="Calibri" panose="020F0502020204030204" pitchFamily="34" charset="0"/>
              </a:rPr>
              <a:t>Ulrich, R.S., Simons, R.F., </a:t>
            </a:r>
            <a:r>
              <a:rPr lang="en-US" sz="1100" dirty="0" err="1">
                <a:latin typeface="Calibri" panose="020F0502020204030204" pitchFamily="34" charset="0"/>
                <a:ea typeface="Calibri" panose="020F0502020204030204" pitchFamily="34" charset="0"/>
                <a:cs typeface="Calibri" panose="020F0502020204030204" pitchFamily="34" charset="0"/>
              </a:rPr>
              <a:t>Losito</a:t>
            </a:r>
            <a:r>
              <a:rPr lang="en-US" sz="1100" dirty="0">
                <a:latin typeface="Calibri" panose="020F0502020204030204" pitchFamily="34" charset="0"/>
                <a:ea typeface="Calibri" panose="020F0502020204030204" pitchFamily="34" charset="0"/>
                <a:cs typeface="Calibri" panose="020F0502020204030204" pitchFamily="34" charset="0"/>
              </a:rPr>
              <a:t>, B.D., </a:t>
            </a:r>
            <a:r>
              <a:rPr lang="en-US" sz="1100" dirty="0" err="1">
                <a:latin typeface="Calibri" panose="020F0502020204030204" pitchFamily="34" charset="0"/>
                <a:ea typeface="Calibri" panose="020F0502020204030204" pitchFamily="34" charset="0"/>
                <a:cs typeface="Calibri" panose="020F0502020204030204" pitchFamily="34" charset="0"/>
              </a:rPr>
              <a:t>Fiorito</a:t>
            </a:r>
            <a:r>
              <a:rPr lang="en-US" sz="1100" dirty="0">
                <a:latin typeface="Calibri" panose="020F0502020204030204" pitchFamily="34" charset="0"/>
                <a:ea typeface="Calibri" panose="020F0502020204030204" pitchFamily="34" charset="0"/>
                <a:cs typeface="Calibri" panose="020F0502020204030204" pitchFamily="34" charset="0"/>
              </a:rPr>
              <a:t>, E., Miles, M.A., &amp; </a:t>
            </a:r>
            <a:r>
              <a:rPr lang="en-US" sz="1100" dirty="0" err="1">
                <a:latin typeface="Calibri" panose="020F0502020204030204" pitchFamily="34" charset="0"/>
                <a:ea typeface="Calibri" panose="020F0502020204030204" pitchFamily="34" charset="0"/>
                <a:cs typeface="Calibri" panose="020F0502020204030204" pitchFamily="34" charset="0"/>
              </a:rPr>
              <a:t>Zelson</a:t>
            </a:r>
            <a:r>
              <a:rPr lang="en-US" sz="1100" dirty="0">
                <a:latin typeface="Calibri" panose="020F0502020204030204" pitchFamily="34" charset="0"/>
                <a:ea typeface="Calibri" panose="020F0502020204030204" pitchFamily="34" charset="0"/>
                <a:cs typeface="Calibri" panose="020F0502020204030204" pitchFamily="34" charset="0"/>
              </a:rPr>
              <a:t>, M. (1991). Stress recovery during exposure to natural and urban environments. </a:t>
            </a:r>
            <a:r>
              <a:rPr lang="en-US" sz="1100" i="1" dirty="0">
                <a:latin typeface="Calibri" panose="020F0502020204030204" pitchFamily="34" charset="0"/>
                <a:ea typeface="Calibri" panose="020F0502020204030204" pitchFamily="34" charset="0"/>
                <a:cs typeface="Calibri" panose="020F0502020204030204" pitchFamily="34" charset="0"/>
              </a:rPr>
              <a:t>Journal of Environmental Psychology, 11, </a:t>
            </a:r>
            <a:r>
              <a:rPr lang="en-US" sz="1100" dirty="0">
                <a:latin typeface="Calibri" panose="020F0502020204030204" pitchFamily="34" charset="0"/>
                <a:ea typeface="Calibri" panose="020F0502020204030204" pitchFamily="34" charset="0"/>
                <a:cs typeface="Calibri" panose="020F0502020204030204" pitchFamily="34" charset="0"/>
              </a:rPr>
              <a:t>201-230. https://doi.org/10.1016/S0272-4944(05)80184-7</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228600" indent="-228600">
              <a:lnSpc>
                <a:spcPct val="200000"/>
              </a:lnSpc>
              <a:buFont typeface="+mj-lt"/>
              <a:buAutoNum type="arabicPeriod" startAt="9"/>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indent="-457200">
              <a:buFont typeface="+mj-lt"/>
              <a:buAutoNum type="arabicPeriod" startAt="8"/>
            </a:pPr>
            <a:endParaRPr lang="en-US" sz="2000" dirty="0">
              <a:latin typeface="Times New Roman" panose="02020603050405020304" pitchFamily="18" charset="0"/>
              <a:cs typeface="Times New Roman" panose="02020603050405020304" pitchFamily="18" charset="0"/>
            </a:endParaRPr>
          </a:p>
          <a:p>
            <a:pPr marL="457200" indent="-457200">
              <a:buFont typeface="+mj-lt"/>
              <a:buAutoNum type="arabicPeriod" startAt="8"/>
            </a:pPr>
            <a:endParaRPr lang="en-US" altLang="en-US" sz="2000" dirty="0">
              <a:latin typeface="Times New Roman" panose="02020603050405020304" pitchFamily="18" charset="0"/>
              <a:ea typeface="Helvetica" charset="0"/>
              <a:cs typeface="Times New Roman" panose="02020603050405020304" pitchFamily="18" charset="0"/>
            </a:endParaRPr>
          </a:p>
        </p:txBody>
      </p:sp>
    </p:spTree>
    <p:extLst>
      <p:ext uri="{BB962C8B-B14F-4D97-AF65-F5344CB8AC3E}">
        <p14:creationId xmlns:p14="http://schemas.microsoft.com/office/powerpoint/2010/main" val="2735887101"/>
      </p:ext>
    </p:extLst>
  </p:cSld>
  <p:clrMapOvr>
    <a:masterClrMapping/>
  </p:clrMapOvr>
  <mc:AlternateContent xmlns:mc="http://schemas.openxmlformats.org/markup-compatibility/2006" xmlns:p14="http://schemas.microsoft.com/office/powerpoint/2010/main">
    <mc:Choice Requires="p14">
      <p:transition spd="slow" p14:dur="2000" advTm="221717"/>
    </mc:Choice>
    <mc:Fallback xmlns="">
      <p:transition spd="slow" advTm="221717"/>
    </mc:Fallback>
  </mc:AlternateContent>
  <p:extLst>
    <p:ext uri="{6950BFC3-D8DA-4A85-94F7-54DA5524770B}">
      <p188:commentRel xmlns:p188="http://schemas.microsoft.com/office/powerpoint/2018/8/main" r:id="rId3"/>
    </p:ext>
  </p:extLs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4389</TotalTime>
  <Words>1502</Words>
  <Application>Microsoft Office PowerPoint</Application>
  <PresentationFormat>Custom</PresentationFormat>
  <Paragraphs>62</Paragraphs>
  <Slides>1</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vt:i4>
      </vt:variant>
    </vt:vector>
  </HeadingPairs>
  <TitlesOfParts>
    <vt:vector size="10" baseType="lpstr">
      <vt:lpstr>Actor</vt:lpstr>
      <vt:lpstr>Arial</vt:lpstr>
      <vt:lpstr>Arial,Sans-Serif</vt:lpstr>
      <vt:lpstr>Calibri</vt:lpstr>
      <vt:lpstr>Calibri Light</vt:lpstr>
      <vt:lpstr>Helvetica</vt:lpstr>
      <vt:lpstr>MuseoSans</vt:lpstr>
      <vt:lpstr>Times New Roman</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Maria Perez</dc:creator>
  <cp:lastModifiedBy>Shania Kelly</cp:lastModifiedBy>
  <cp:revision>245</cp:revision>
  <cp:lastPrinted>2022-05-24T15:43:57Z</cp:lastPrinted>
  <dcterms:created xsi:type="dcterms:W3CDTF">2018-04-16T20:28:12Z</dcterms:created>
  <dcterms:modified xsi:type="dcterms:W3CDTF">2024-08-26T19:35:11Z</dcterms:modified>
</cp:coreProperties>
</file>